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6CAAF83-DD9F-47E1-8D9F-9DA91CAD6F27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C8E684E-8F63-49F9-A250-75F8E8496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AAF83-DD9F-47E1-8D9F-9DA91CAD6F27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E684E-8F63-49F9-A250-75F8E8496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6CAAF83-DD9F-47E1-8D9F-9DA91CAD6F27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C8E684E-8F63-49F9-A250-75F8E8496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AAF83-DD9F-47E1-8D9F-9DA91CAD6F27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E684E-8F63-49F9-A250-75F8E8496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CAAF83-DD9F-47E1-8D9F-9DA91CAD6F27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C8E684E-8F63-49F9-A250-75F8E8496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AAF83-DD9F-47E1-8D9F-9DA91CAD6F27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E684E-8F63-49F9-A250-75F8E8496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AAF83-DD9F-47E1-8D9F-9DA91CAD6F27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E684E-8F63-49F9-A250-75F8E8496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AAF83-DD9F-47E1-8D9F-9DA91CAD6F27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E684E-8F63-49F9-A250-75F8E8496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CAAF83-DD9F-47E1-8D9F-9DA91CAD6F27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E684E-8F63-49F9-A250-75F8E8496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AAF83-DD9F-47E1-8D9F-9DA91CAD6F27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E684E-8F63-49F9-A250-75F8E8496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AAF83-DD9F-47E1-8D9F-9DA91CAD6F27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E684E-8F63-49F9-A250-75F8E84962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6CAAF83-DD9F-47E1-8D9F-9DA91CAD6F27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C8E684E-8F63-49F9-A250-75F8E8496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743852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«</a:t>
            </a:r>
            <a:r>
              <a:rPr lang="en-US" sz="3600" dirty="0" err="1" smtClean="0"/>
              <a:t>Խոսենք</a:t>
            </a:r>
            <a:r>
              <a:rPr lang="en-US" sz="3600" dirty="0" smtClean="0"/>
              <a:t>  </a:t>
            </a:r>
            <a:r>
              <a:rPr lang="en-US" sz="3600" dirty="0" err="1" smtClean="0"/>
              <a:t>տիկնիկների</a:t>
            </a:r>
            <a:r>
              <a:rPr lang="en-US" sz="3600" dirty="0" smtClean="0"/>
              <a:t> </a:t>
            </a:r>
            <a:r>
              <a:rPr lang="en-US" sz="3600" dirty="0" err="1" smtClean="0"/>
              <a:t>միջոցով</a:t>
            </a:r>
            <a:r>
              <a:rPr lang="en-US" sz="3600" dirty="0" smtClean="0"/>
              <a:t>»-2 </a:t>
            </a:r>
            <a:r>
              <a:rPr lang="en-US" sz="3600" dirty="0" err="1" smtClean="0"/>
              <a:t>սեմինար-ներկայացման</a:t>
            </a:r>
            <a:r>
              <a:rPr lang="en-US" sz="3600" dirty="0" smtClean="0"/>
              <a:t> </a:t>
            </a:r>
            <a:r>
              <a:rPr lang="en-US" sz="3600" dirty="0" err="1" smtClean="0"/>
              <a:t>պռեզենտացիա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929066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Թեմա</a:t>
            </a:r>
            <a:r>
              <a:rPr lang="en-US" dirty="0" smtClean="0"/>
              <a:t>՝ </a:t>
            </a:r>
          </a:p>
          <a:p>
            <a:r>
              <a:rPr lang="en-US" dirty="0" err="1" smtClean="0"/>
              <a:t>Առողջ</a:t>
            </a:r>
            <a:r>
              <a:rPr lang="en-US" dirty="0" smtClean="0"/>
              <a:t> </a:t>
            </a:r>
            <a:r>
              <a:rPr lang="en-US" dirty="0" err="1" smtClean="0"/>
              <a:t>միջավայրում</a:t>
            </a:r>
            <a:r>
              <a:rPr lang="en-US" dirty="0" smtClean="0"/>
              <a:t> </a:t>
            </a:r>
            <a:r>
              <a:rPr lang="en-US" dirty="0" err="1" smtClean="0"/>
              <a:t>ապրելու</a:t>
            </a:r>
            <a:r>
              <a:rPr lang="en-US" dirty="0" smtClean="0"/>
              <a:t> </a:t>
            </a:r>
            <a:r>
              <a:rPr lang="en-US" dirty="0" err="1" smtClean="0"/>
              <a:t>մարդու</a:t>
            </a:r>
            <a:r>
              <a:rPr lang="en-US" dirty="0" smtClean="0"/>
              <a:t>  </a:t>
            </a:r>
            <a:r>
              <a:rPr lang="en-US" dirty="0" err="1" smtClean="0"/>
              <a:t>իրավունքը</a:t>
            </a:r>
            <a:endParaRPr lang="en-US" dirty="0" smtClean="0"/>
          </a:p>
          <a:p>
            <a:r>
              <a:rPr lang="hy-AM" dirty="0" smtClean="0"/>
              <a:t>Օ</a:t>
            </a:r>
            <a:r>
              <a:rPr lang="en-US" dirty="0" err="1" smtClean="0"/>
              <a:t>գտաագործված</a:t>
            </a:r>
            <a:r>
              <a:rPr lang="en-US" dirty="0" smtClean="0"/>
              <a:t>  </a:t>
            </a:r>
            <a:r>
              <a:rPr lang="en-US" dirty="0" err="1" smtClean="0"/>
              <a:t>գրականոություն</a:t>
            </a:r>
            <a:r>
              <a:rPr lang="en-US" dirty="0" smtClean="0"/>
              <a:t>՝ </a:t>
            </a:r>
            <a:r>
              <a:rPr lang="en-US" dirty="0" err="1" smtClean="0"/>
              <a:t>Օրհուսի</a:t>
            </a:r>
            <a:r>
              <a:rPr lang="en-US" dirty="0" smtClean="0"/>
              <a:t> </a:t>
            </a:r>
            <a:r>
              <a:rPr lang="en-US" dirty="0" err="1" smtClean="0"/>
              <a:t>կոնվենցիա</a:t>
            </a:r>
            <a:r>
              <a:rPr lang="en-US" dirty="0" smtClean="0"/>
              <a:t>, ՀՀ </a:t>
            </a:r>
            <a:r>
              <a:rPr lang="en-US" dirty="0" err="1" smtClean="0"/>
              <a:t>Սահմանադրություն</a:t>
            </a:r>
            <a:endParaRPr lang="en-US" dirty="0" smtClean="0"/>
          </a:p>
          <a:p>
            <a:r>
              <a:rPr lang="hy-AM" dirty="0" smtClean="0"/>
              <a:t>Ի</a:t>
            </a:r>
            <a:r>
              <a:rPr lang="en-US" dirty="0" err="1" smtClean="0"/>
              <a:t>րականացման</a:t>
            </a:r>
            <a:r>
              <a:rPr lang="en-US" dirty="0" smtClean="0"/>
              <a:t> </a:t>
            </a:r>
            <a:r>
              <a:rPr lang="en-US" dirty="0" err="1" smtClean="0"/>
              <a:t>վայր</a:t>
            </a:r>
            <a:r>
              <a:rPr lang="en-US" dirty="0" smtClean="0"/>
              <a:t>՝ ՀՀ </a:t>
            </a:r>
            <a:r>
              <a:rPr lang="en-US" dirty="0" err="1" smtClean="0"/>
              <a:t>Գեղարքունիքի</a:t>
            </a:r>
            <a:r>
              <a:rPr lang="en-US" dirty="0" smtClean="0"/>
              <a:t> </a:t>
            </a:r>
            <a:r>
              <a:rPr lang="en-US" dirty="0" err="1" smtClean="0"/>
              <a:t>մարզ</a:t>
            </a:r>
            <a:r>
              <a:rPr lang="en-US" dirty="0" smtClean="0"/>
              <a:t> ք, </a:t>
            </a:r>
            <a:r>
              <a:rPr lang="en-US" dirty="0" err="1" smtClean="0"/>
              <a:t>Ճամբարակ,գյոիղեր</a:t>
            </a:r>
            <a:r>
              <a:rPr lang="en-US" dirty="0" smtClean="0"/>
              <a:t> ՝</a:t>
            </a:r>
            <a:r>
              <a:rPr lang="en-US" dirty="0" err="1" smtClean="0"/>
              <a:t>Վահան,Թթուջուր,Գետիկ</a:t>
            </a:r>
            <a:r>
              <a:rPr lang="en-US" dirty="0" smtClean="0"/>
              <a:t>  և </a:t>
            </a:r>
            <a:r>
              <a:rPr lang="en-US" dirty="0" err="1" smtClean="0"/>
              <a:t>Մարտունի,Այգուտ,Դպրաբակ</a:t>
            </a:r>
            <a:r>
              <a:rPr lang="en-US" dirty="0" smtClean="0"/>
              <a:t> և </a:t>
            </a:r>
            <a:r>
              <a:rPr lang="en-US" dirty="0" err="1" smtClean="0"/>
              <a:t>Ձորավանք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&lt;&lt;ԱՐԵԳ&gt;&gt;ՄՅՈՒԶԻՔԼԱՅԻՆ </a:t>
            </a:r>
            <a:r>
              <a:rPr lang="en-US" dirty="0" err="1" smtClean="0"/>
              <a:t>տիկնիկաՅԻՆ</a:t>
            </a:r>
            <a:r>
              <a:rPr lang="en-US" dirty="0" smtClean="0"/>
              <a:t>  ԹԱՏՐՈՆ</a:t>
            </a:r>
            <a:endParaRPr lang="ru-RU" dirty="0"/>
          </a:p>
        </p:txBody>
      </p:sp>
      <p:pic>
        <p:nvPicPr>
          <p:cNvPr id="4" name="Содержимое 3" descr="S25600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14488"/>
            <a:ext cx="7239000" cy="43545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Գործողություններ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y-AM" dirty="0" smtClean="0"/>
              <a:t>Մ</a:t>
            </a:r>
            <a:r>
              <a:rPr lang="en-US" dirty="0" err="1" smtClean="0"/>
              <a:t>շակվեց</a:t>
            </a:r>
            <a:r>
              <a:rPr lang="en-US" dirty="0" smtClean="0"/>
              <a:t>  </a:t>
            </a:r>
            <a:r>
              <a:rPr lang="en-US" dirty="0" err="1" smtClean="0"/>
              <a:t>սցենարը՝Հ</a:t>
            </a:r>
            <a:r>
              <a:rPr lang="en-US" dirty="0" smtClean="0"/>
              <a:t>. </a:t>
            </a:r>
            <a:r>
              <a:rPr lang="en-US" dirty="0" err="1" smtClean="0"/>
              <a:t>Թումանյանի</a:t>
            </a:r>
            <a:r>
              <a:rPr lang="en-US" dirty="0" smtClean="0"/>
              <a:t> «</a:t>
            </a:r>
            <a:r>
              <a:rPr lang="en-US" dirty="0" err="1" smtClean="0"/>
              <a:t>Անխելք</a:t>
            </a:r>
            <a:r>
              <a:rPr lang="en-US" dirty="0" smtClean="0"/>
              <a:t> </a:t>
            </a:r>
            <a:r>
              <a:rPr lang="en-US" dirty="0" err="1" smtClean="0"/>
              <a:t>մարդը»հեքիաթի</a:t>
            </a:r>
            <a:r>
              <a:rPr lang="en-US" dirty="0" smtClean="0"/>
              <a:t>  </a:t>
            </a:r>
            <a:r>
              <a:rPr lang="en-US" dirty="0" err="1" smtClean="0"/>
              <a:t>հենքի</a:t>
            </a:r>
            <a:r>
              <a:rPr lang="en-US" dirty="0" smtClean="0"/>
              <a:t> </a:t>
            </a:r>
            <a:r>
              <a:rPr lang="en-US" dirty="0" err="1" smtClean="0"/>
              <a:t>վրա</a:t>
            </a:r>
            <a:r>
              <a:rPr lang="en-US" dirty="0" smtClean="0"/>
              <a:t> :</a:t>
            </a:r>
          </a:p>
          <a:p>
            <a:r>
              <a:rPr lang="en-US" dirty="0" err="1" smtClean="0"/>
              <a:t>Պատրաստվեց</a:t>
            </a:r>
            <a:r>
              <a:rPr lang="en-US" dirty="0" smtClean="0"/>
              <a:t>  </a:t>
            </a:r>
            <a:r>
              <a:rPr lang="en-US" dirty="0" err="1" smtClean="0"/>
              <a:t>վեց</a:t>
            </a:r>
            <a:r>
              <a:rPr lang="en-US" dirty="0" smtClean="0"/>
              <a:t> </a:t>
            </a:r>
            <a:r>
              <a:rPr lang="en-US" dirty="0" err="1" smtClean="0"/>
              <a:t>տիկնիկներ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Ընտրվեց</a:t>
            </a:r>
            <a:r>
              <a:rPr lang="en-US" dirty="0" smtClean="0"/>
              <a:t>  6-15տարեկան </a:t>
            </a:r>
            <a:r>
              <a:rPr lang="en-US" dirty="0" err="1" smtClean="0"/>
              <a:t>աշակերտներից</a:t>
            </a:r>
            <a:r>
              <a:rPr lang="en-US" dirty="0" smtClean="0"/>
              <a:t>  </a:t>
            </a:r>
            <a:r>
              <a:rPr lang="en-US" dirty="0" smtClean="0"/>
              <a:t>6</a:t>
            </a:r>
            <a:r>
              <a:rPr lang="en-US" dirty="0" smtClean="0"/>
              <a:t> </a:t>
            </a:r>
            <a:r>
              <a:rPr lang="en-US" dirty="0" err="1" smtClean="0"/>
              <a:t>երգիչ</a:t>
            </a:r>
            <a:r>
              <a:rPr lang="en-US" dirty="0" smtClean="0"/>
              <a:t>, </a:t>
            </a:r>
            <a:r>
              <a:rPr lang="en-US" dirty="0" err="1" smtClean="0"/>
              <a:t>տիկնիկավար</a:t>
            </a:r>
            <a:r>
              <a:rPr lang="en-US" dirty="0" smtClean="0"/>
              <a:t> –</a:t>
            </a:r>
            <a:r>
              <a:rPr lang="en-US" dirty="0" err="1" smtClean="0"/>
              <a:t>դերասաններ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Բեմաադրվեց</a:t>
            </a:r>
            <a:r>
              <a:rPr lang="en-US" dirty="0" smtClean="0"/>
              <a:t> «</a:t>
            </a:r>
            <a:r>
              <a:rPr lang="en-US" dirty="0" err="1" smtClean="0"/>
              <a:t>Անխելք</a:t>
            </a:r>
            <a:r>
              <a:rPr lang="en-US" dirty="0" smtClean="0"/>
              <a:t> </a:t>
            </a:r>
            <a:r>
              <a:rPr lang="en-US" dirty="0" err="1" smtClean="0"/>
              <a:t>տղան»մյուզիքլային</a:t>
            </a:r>
            <a:r>
              <a:rPr lang="en-US" dirty="0" smtClean="0"/>
              <a:t> </a:t>
            </a:r>
            <a:r>
              <a:rPr lang="en-US" dirty="0" err="1" smtClean="0"/>
              <a:t>տիկնիկային</a:t>
            </a:r>
            <a:r>
              <a:rPr lang="en-US" dirty="0" smtClean="0"/>
              <a:t>  </a:t>
            </a:r>
            <a:r>
              <a:rPr lang="en-US" dirty="0" err="1" smtClean="0"/>
              <a:t>սեմինար-ներկայացումը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Դրվեց</a:t>
            </a:r>
            <a:r>
              <a:rPr lang="en-US" dirty="0" smtClean="0"/>
              <a:t>  </a:t>
            </a:r>
            <a:r>
              <a:rPr lang="en-US" dirty="0" err="1" smtClean="0"/>
              <a:t>ներկայացումները</a:t>
            </a:r>
            <a:r>
              <a:rPr lang="en-US" dirty="0" smtClean="0"/>
              <a:t> </a:t>
            </a:r>
            <a:r>
              <a:rPr lang="en-US" dirty="0" err="1" smtClean="0"/>
              <a:t>Ճամբարակի</a:t>
            </a:r>
            <a:r>
              <a:rPr lang="en-US" dirty="0" smtClean="0"/>
              <a:t>, </a:t>
            </a:r>
            <a:r>
              <a:rPr lang="en-US" dirty="0" err="1" smtClean="0"/>
              <a:t>Վահանի,Թթուջրի,Գետիկ</a:t>
            </a:r>
            <a:r>
              <a:rPr lang="en-US" dirty="0" smtClean="0"/>
              <a:t> և </a:t>
            </a:r>
            <a:r>
              <a:rPr lang="en-US" dirty="0" err="1" smtClean="0"/>
              <a:t>մարտունի</a:t>
            </a:r>
            <a:r>
              <a:rPr lang="en-US" dirty="0" smtClean="0"/>
              <a:t> , </a:t>
            </a:r>
            <a:r>
              <a:rPr lang="en-US" dirty="0" err="1" smtClean="0"/>
              <a:t>Այգուտ</a:t>
            </a:r>
            <a:r>
              <a:rPr lang="en-US" dirty="0" smtClean="0"/>
              <a:t>, </a:t>
            </a:r>
            <a:r>
              <a:rPr lang="en-US" dirty="0" err="1" smtClean="0"/>
              <a:t>Դպրաբակ</a:t>
            </a:r>
            <a:r>
              <a:rPr lang="en-US" dirty="0" smtClean="0"/>
              <a:t> և </a:t>
            </a:r>
            <a:r>
              <a:rPr lang="en-US" dirty="0" err="1" smtClean="0"/>
              <a:t>Ձորավանք</a:t>
            </a:r>
            <a:r>
              <a:rPr lang="en-US" dirty="0" smtClean="0"/>
              <a:t> </a:t>
            </a:r>
            <a:r>
              <a:rPr lang="en-US" dirty="0" err="1" smtClean="0"/>
              <a:t>գյուղերի</a:t>
            </a:r>
            <a:r>
              <a:rPr lang="en-US" dirty="0" smtClean="0"/>
              <a:t> </a:t>
            </a:r>
            <a:r>
              <a:rPr lang="en-US" dirty="0" err="1" smtClean="0"/>
              <a:t>աշակերտների</a:t>
            </a:r>
            <a:r>
              <a:rPr lang="en-US" dirty="0" smtClean="0"/>
              <a:t> </a:t>
            </a:r>
            <a:r>
              <a:rPr lang="en-US" dirty="0" err="1" smtClean="0"/>
              <a:t>համար</a:t>
            </a:r>
            <a:r>
              <a:rPr lang="en-US" dirty="0" smtClean="0"/>
              <a:t>: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Ներկայացումների</a:t>
            </a:r>
            <a:r>
              <a:rPr lang="en-US" dirty="0" smtClean="0"/>
              <a:t> </a:t>
            </a:r>
            <a:r>
              <a:rPr lang="en-US" dirty="0" err="1" smtClean="0"/>
              <a:t>մեկնարկ</a:t>
            </a:r>
            <a:endParaRPr lang="ru-RU" dirty="0"/>
          </a:p>
        </p:txBody>
      </p:sp>
      <p:pic>
        <p:nvPicPr>
          <p:cNvPr id="4" name="Содержимое 3" descr="S256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7239000" cy="450059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Ճամբարակի</a:t>
            </a:r>
            <a:r>
              <a:rPr lang="en-US" dirty="0" smtClean="0"/>
              <a:t> </a:t>
            </a:r>
            <a:r>
              <a:rPr lang="en-US" dirty="0" err="1" smtClean="0"/>
              <a:t>թիվ</a:t>
            </a:r>
            <a:r>
              <a:rPr lang="en-US" dirty="0" smtClean="0"/>
              <a:t> 4 </a:t>
            </a:r>
            <a:r>
              <a:rPr lang="en-US" dirty="0" err="1" smtClean="0"/>
              <a:t>դպրոց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y-AM" dirty="0" smtClean="0"/>
              <a:t>Մ</a:t>
            </a:r>
            <a:r>
              <a:rPr lang="en-US" dirty="0" err="1" smtClean="0"/>
              <a:t>ացնակցեցին</a:t>
            </a:r>
            <a:r>
              <a:rPr lang="en-US" dirty="0" smtClean="0"/>
              <a:t>  41  </a:t>
            </a:r>
            <a:r>
              <a:rPr lang="en-US" dirty="0" err="1" smtClean="0"/>
              <a:t>աշակերտ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11  </a:t>
            </a:r>
            <a:r>
              <a:rPr lang="en-US" dirty="0" err="1" smtClean="0"/>
              <a:t>մանկավարժ</a:t>
            </a:r>
            <a:endParaRPr lang="ru-RU" dirty="0"/>
          </a:p>
        </p:txBody>
      </p:sp>
      <p:pic>
        <p:nvPicPr>
          <p:cNvPr id="7" name="Содержимое 6" descr="S246001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14348" y="1857364"/>
            <a:ext cx="3521075" cy="3571900"/>
          </a:xfrm>
        </p:spPr>
      </p:pic>
      <p:pic>
        <p:nvPicPr>
          <p:cNvPr id="8" name="Содержимое 7" descr="S246001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785926"/>
            <a:ext cx="3521075" cy="36433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Վահանի</a:t>
            </a:r>
            <a:r>
              <a:rPr lang="en-US" dirty="0" smtClean="0"/>
              <a:t>  </a:t>
            </a:r>
            <a:r>
              <a:rPr lang="en-US" dirty="0" err="1" smtClean="0"/>
              <a:t>միջ</a:t>
            </a:r>
            <a:r>
              <a:rPr lang="en-US" dirty="0" smtClean="0"/>
              <a:t>. </a:t>
            </a:r>
            <a:r>
              <a:rPr lang="en-US" dirty="0" err="1" smtClean="0"/>
              <a:t>դպրոց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y-AM" dirty="0" smtClean="0"/>
              <a:t>Մ</a:t>
            </a:r>
            <a:r>
              <a:rPr lang="en-US" dirty="0" err="1" smtClean="0"/>
              <a:t>ասնակցեցին</a:t>
            </a:r>
            <a:r>
              <a:rPr lang="en-US" dirty="0" smtClean="0"/>
              <a:t>  114 </a:t>
            </a:r>
            <a:r>
              <a:rPr lang="en-US" dirty="0" err="1" smtClean="0"/>
              <a:t>աշակերտներ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8 </a:t>
            </a:r>
            <a:r>
              <a:rPr lang="en-US" dirty="0" err="1" smtClean="0"/>
              <a:t>մանկավարժներ</a:t>
            </a:r>
            <a:endParaRPr lang="ru-RU" dirty="0"/>
          </a:p>
        </p:txBody>
      </p:sp>
      <p:pic>
        <p:nvPicPr>
          <p:cNvPr id="7" name="Содержимое 6" descr="S248002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3449637" cy="3929090"/>
          </a:xfrm>
        </p:spPr>
      </p:pic>
      <p:pic>
        <p:nvPicPr>
          <p:cNvPr id="8" name="Содержимое 7" descr="S248004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785926"/>
            <a:ext cx="3608410" cy="392909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Թթուջրի</a:t>
            </a:r>
            <a:r>
              <a:rPr lang="en-US" dirty="0" smtClean="0"/>
              <a:t> </a:t>
            </a:r>
            <a:r>
              <a:rPr lang="en-US" dirty="0" err="1" smtClean="0"/>
              <a:t>միջ</a:t>
            </a:r>
            <a:r>
              <a:rPr lang="en-US" dirty="0" smtClean="0"/>
              <a:t>. </a:t>
            </a:r>
            <a:r>
              <a:rPr lang="en-US" dirty="0" err="1" smtClean="0"/>
              <a:t>դպրոց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Մասնակցեցին</a:t>
            </a:r>
            <a:r>
              <a:rPr lang="en-US" dirty="0" smtClean="0"/>
              <a:t> 114 </a:t>
            </a:r>
            <a:r>
              <a:rPr lang="en-US" dirty="0" err="1" smtClean="0"/>
              <a:t>աշակերտ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8մանկավարժ</a:t>
            </a:r>
            <a:endParaRPr lang="ru-RU" dirty="0"/>
          </a:p>
        </p:txBody>
      </p:sp>
      <p:pic>
        <p:nvPicPr>
          <p:cNvPr id="7" name="Содержимое 6" descr="S250001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14488"/>
            <a:ext cx="3521075" cy="4000528"/>
          </a:xfrm>
        </p:spPr>
      </p:pic>
      <p:pic>
        <p:nvPicPr>
          <p:cNvPr id="8" name="Содержимое 7" descr="S250002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714488"/>
            <a:ext cx="3679848" cy="407196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Գետիկ</a:t>
            </a:r>
            <a:r>
              <a:rPr lang="en-US" dirty="0" smtClean="0"/>
              <a:t> և </a:t>
            </a:r>
            <a:r>
              <a:rPr lang="en-US" dirty="0" err="1" smtClean="0"/>
              <a:t>մարտունի</a:t>
            </a:r>
            <a:r>
              <a:rPr lang="en-US" dirty="0" smtClean="0"/>
              <a:t> </a:t>
            </a:r>
            <a:r>
              <a:rPr lang="en-US" dirty="0" err="1" smtClean="0"/>
              <a:t>միջ</a:t>
            </a:r>
            <a:r>
              <a:rPr lang="en-US" dirty="0" smtClean="0"/>
              <a:t>.      </a:t>
            </a:r>
            <a:r>
              <a:rPr lang="en-US" dirty="0" err="1" smtClean="0"/>
              <a:t>դպրոց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Մասնակցեցին</a:t>
            </a:r>
            <a:r>
              <a:rPr lang="en-US" dirty="0" smtClean="0"/>
              <a:t> </a:t>
            </a:r>
            <a:r>
              <a:rPr lang="en-US" dirty="0" smtClean="0"/>
              <a:t>95</a:t>
            </a:r>
            <a:r>
              <a:rPr lang="en-US" dirty="0" smtClean="0"/>
              <a:t>աշակերտ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en-US" dirty="0" smtClean="0"/>
              <a:t>  </a:t>
            </a:r>
            <a:r>
              <a:rPr lang="en-US" dirty="0" err="1" smtClean="0"/>
              <a:t>մանկավարժ</a:t>
            </a:r>
            <a:endParaRPr lang="ru-RU" dirty="0"/>
          </a:p>
        </p:txBody>
      </p:sp>
      <p:pic>
        <p:nvPicPr>
          <p:cNvPr id="7" name="Содержимое 6" descr="S253000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14488"/>
            <a:ext cx="3521075" cy="3786214"/>
          </a:xfrm>
        </p:spPr>
      </p:pic>
      <p:pic>
        <p:nvPicPr>
          <p:cNvPr id="8" name="Содержимое 7" descr="IMG_20160412_14144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643050"/>
            <a:ext cx="3521075" cy="385765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Այգուտի</a:t>
            </a:r>
            <a:r>
              <a:rPr lang="en-US" dirty="0" smtClean="0"/>
              <a:t>  </a:t>
            </a:r>
            <a:r>
              <a:rPr lang="en-US" dirty="0" err="1" smtClean="0"/>
              <a:t>միջ</a:t>
            </a:r>
            <a:r>
              <a:rPr lang="en-US" dirty="0" smtClean="0"/>
              <a:t>. </a:t>
            </a:r>
            <a:r>
              <a:rPr lang="en-US" dirty="0" err="1" smtClean="0"/>
              <a:t>դպրոց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Մասնակցեցին</a:t>
            </a:r>
            <a:r>
              <a:rPr lang="en-US" dirty="0" smtClean="0"/>
              <a:t> 129 </a:t>
            </a:r>
            <a:r>
              <a:rPr lang="en-US" dirty="0" err="1" smtClean="0"/>
              <a:t>աշակերտ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17մանկավարժ</a:t>
            </a:r>
            <a:endParaRPr lang="ru-RU" dirty="0"/>
          </a:p>
        </p:txBody>
      </p:sp>
      <p:pic>
        <p:nvPicPr>
          <p:cNvPr id="7" name="Содержимое 6" descr="IMG_20160414_135155 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3521075" cy="4000528"/>
          </a:xfrm>
        </p:spPr>
      </p:pic>
      <p:pic>
        <p:nvPicPr>
          <p:cNvPr id="8" name="Содержимое 7" descr="IMG_20160414_13524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714488"/>
            <a:ext cx="3521075" cy="400052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Դպրաբակի</a:t>
            </a:r>
            <a:r>
              <a:rPr lang="en-US" dirty="0" smtClean="0"/>
              <a:t>  </a:t>
            </a:r>
            <a:r>
              <a:rPr lang="en-US" dirty="0" err="1" smtClean="0"/>
              <a:t>միջ</a:t>
            </a:r>
            <a:r>
              <a:rPr lang="en-US" dirty="0" smtClean="0"/>
              <a:t>. </a:t>
            </a:r>
            <a:r>
              <a:rPr lang="en-US" dirty="0" err="1" smtClean="0"/>
              <a:t>դպրոց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Մասնակցեցին</a:t>
            </a:r>
            <a:r>
              <a:rPr lang="en-US" dirty="0" smtClean="0"/>
              <a:t> 89 </a:t>
            </a:r>
            <a:r>
              <a:rPr lang="en-US" dirty="0" err="1" smtClean="0"/>
              <a:t>աշակերտ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27 </a:t>
            </a:r>
            <a:r>
              <a:rPr lang="en-US" dirty="0" err="1" smtClean="0"/>
              <a:t>մանկավարժ</a:t>
            </a:r>
            <a:endParaRPr lang="ru-RU" dirty="0"/>
          </a:p>
        </p:txBody>
      </p:sp>
      <p:pic>
        <p:nvPicPr>
          <p:cNvPr id="7" name="Содержимое 6" descr="S256001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3050"/>
            <a:ext cx="3521075" cy="3500462"/>
          </a:xfrm>
        </p:spPr>
      </p:pic>
      <p:pic>
        <p:nvPicPr>
          <p:cNvPr id="9" name="Содержимое 8" descr="S256003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714488"/>
            <a:ext cx="3521075" cy="342902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181</TotalTime>
  <Words>153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«Խոսենք  տիկնիկների միջոցով»-2 սեմինար-ներկայացման պռեզենտացիա</vt:lpstr>
      <vt:lpstr>Գործողություններ</vt:lpstr>
      <vt:lpstr>Ներկայացումների մեկնարկ</vt:lpstr>
      <vt:lpstr>Ճամբարակի թիվ 4 դպրոց</vt:lpstr>
      <vt:lpstr>Վահանի  միջ. դպրոց</vt:lpstr>
      <vt:lpstr>Թթուջրի միջ. դպրոց</vt:lpstr>
      <vt:lpstr>Գետիկ և մարտունի միջ.      դպրոց</vt:lpstr>
      <vt:lpstr>Այգուտի  միջ. դպրոց</vt:lpstr>
      <vt:lpstr>Դպրաբակի  միջ. դպրոց</vt:lpstr>
      <vt:lpstr>&lt;&lt;ԱՐԵԳ&gt;&gt;ՄՅՈՒԶԻՔԼԱՅԻՆ տիկնիկաՅԻՆ  ԹԱՏՐՈՆ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«Խոսենք տիկնիկների միջոցով » «Բնապահպանական  կրթություն »  Ներկայացում – սեմինար </dc:title>
  <dc:creator>www.PHILka.RU</dc:creator>
  <cp:lastModifiedBy>LENOVO</cp:lastModifiedBy>
  <cp:revision>30</cp:revision>
  <dcterms:created xsi:type="dcterms:W3CDTF">2016-04-11T06:22:05Z</dcterms:created>
  <dcterms:modified xsi:type="dcterms:W3CDTF">2016-04-20T11:05:50Z</dcterms:modified>
</cp:coreProperties>
</file>