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7" r:id="rId4"/>
    <p:sldId id="260" r:id="rId5"/>
    <p:sldId id="258" r:id="rId6"/>
    <p:sldId id="265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36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4016C-EB89-431B-A463-8DFA26148C9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919A20-F4E5-4FAD-B9C0-7332660273B6}">
      <dgm:prSet custT="1"/>
      <dgm:spPr/>
      <dgm:t>
        <a:bodyPr/>
        <a:lstStyle/>
        <a:p>
          <a:r>
            <a:rPr lang="hy-AM" sz="1800" dirty="0"/>
            <a:t>Օգտագործել ճշգրիտ տեղեկատվություն</a:t>
          </a:r>
          <a:endParaRPr lang="en-US" sz="1800" dirty="0"/>
        </a:p>
      </dgm:t>
    </dgm:pt>
    <dgm:pt modelId="{C252E9D4-520F-4B80-ABD4-6257F8FA4FA9}" type="parTrans" cxnId="{018A7907-2891-4CD8-A9DA-57422046438F}">
      <dgm:prSet/>
      <dgm:spPr/>
      <dgm:t>
        <a:bodyPr/>
        <a:lstStyle/>
        <a:p>
          <a:endParaRPr lang="en-US"/>
        </a:p>
      </dgm:t>
    </dgm:pt>
    <dgm:pt modelId="{0361E2A5-B5CD-40E9-9972-320601AFAC43}" type="sibTrans" cxnId="{018A7907-2891-4CD8-A9DA-57422046438F}">
      <dgm:prSet phldrT="01" phldr="0"/>
      <dgm:spPr/>
      <dgm:t>
        <a:bodyPr/>
        <a:lstStyle/>
        <a:p>
          <a:endParaRPr lang="en-US"/>
        </a:p>
      </dgm:t>
    </dgm:pt>
    <dgm:pt modelId="{EC3FAC73-379D-4793-85AC-F2C965961F16}">
      <dgm:prSet custT="1"/>
      <dgm:spPr/>
      <dgm:t>
        <a:bodyPr/>
        <a:lstStyle/>
        <a:p>
          <a:r>
            <a:rPr lang="hy-AM" sz="1800"/>
            <a:t>Թիրախավորել միջոցառումը</a:t>
          </a:r>
          <a:endParaRPr lang="en-US" sz="1800"/>
        </a:p>
      </dgm:t>
    </dgm:pt>
    <dgm:pt modelId="{10C49492-77C4-4959-80E3-D0F57AD94A24}" type="parTrans" cxnId="{6ABEDF03-12BB-4B90-9826-931CC929B2BA}">
      <dgm:prSet/>
      <dgm:spPr/>
      <dgm:t>
        <a:bodyPr/>
        <a:lstStyle/>
        <a:p>
          <a:endParaRPr lang="en-US"/>
        </a:p>
      </dgm:t>
    </dgm:pt>
    <dgm:pt modelId="{7AF6DD8B-6705-4C8D-AF46-2353C577532F}" type="sibTrans" cxnId="{6ABEDF03-12BB-4B90-9826-931CC929B2BA}">
      <dgm:prSet phldrT="02" phldr="0"/>
      <dgm:spPr/>
      <dgm:t>
        <a:bodyPr/>
        <a:lstStyle/>
        <a:p>
          <a:endParaRPr lang="en-US"/>
        </a:p>
      </dgm:t>
    </dgm:pt>
    <dgm:pt modelId="{CB1F5C4E-714A-42BD-AF05-15C3EAA055E6}">
      <dgm:prSet custT="1"/>
      <dgm:spPr/>
      <dgm:t>
        <a:bodyPr/>
        <a:lstStyle/>
        <a:p>
          <a:r>
            <a:rPr lang="hy-AM" sz="1800"/>
            <a:t>Սահմանել նպատակը</a:t>
          </a:r>
          <a:endParaRPr lang="en-US" sz="1800"/>
        </a:p>
      </dgm:t>
    </dgm:pt>
    <dgm:pt modelId="{79F5E573-BFD3-47F9-B23C-F39A344AB9E0}" type="parTrans" cxnId="{365A1566-3D7C-46E7-9485-ADB21466FC25}">
      <dgm:prSet/>
      <dgm:spPr/>
      <dgm:t>
        <a:bodyPr/>
        <a:lstStyle/>
        <a:p>
          <a:endParaRPr lang="en-US"/>
        </a:p>
      </dgm:t>
    </dgm:pt>
    <dgm:pt modelId="{A1F481E9-67F9-48E0-803E-D2C9E6274478}" type="sibTrans" cxnId="{365A1566-3D7C-46E7-9485-ADB21466FC25}">
      <dgm:prSet phldrT="03" phldr="0"/>
      <dgm:spPr/>
      <dgm:t>
        <a:bodyPr/>
        <a:lstStyle/>
        <a:p>
          <a:endParaRPr lang="en-US"/>
        </a:p>
      </dgm:t>
    </dgm:pt>
    <dgm:pt modelId="{6F7C9E5C-FC71-4F6B-B1B1-3603C70EA6F9}">
      <dgm:prSet custT="1"/>
      <dgm:spPr/>
      <dgm:t>
        <a:bodyPr/>
        <a:lstStyle/>
        <a:p>
          <a:r>
            <a:rPr lang="hy-AM" sz="1800"/>
            <a:t>Որոշել տեղեկատվության տարածման մեթոդները</a:t>
          </a:r>
          <a:endParaRPr lang="en-US" sz="1800"/>
        </a:p>
      </dgm:t>
    </dgm:pt>
    <dgm:pt modelId="{85BE1967-0448-4525-8794-DF60B7D0BD27}" type="parTrans" cxnId="{63DCF6F6-0C42-4D07-B8CD-134BDCFAC6ED}">
      <dgm:prSet/>
      <dgm:spPr/>
      <dgm:t>
        <a:bodyPr/>
        <a:lstStyle/>
        <a:p>
          <a:endParaRPr lang="en-US"/>
        </a:p>
      </dgm:t>
    </dgm:pt>
    <dgm:pt modelId="{B4C12DEB-0068-4AE1-A331-E08B24CB3636}" type="sibTrans" cxnId="{63DCF6F6-0C42-4D07-B8CD-134BDCFAC6ED}">
      <dgm:prSet phldrT="04" phldr="0"/>
      <dgm:spPr/>
      <dgm:t>
        <a:bodyPr/>
        <a:lstStyle/>
        <a:p>
          <a:endParaRPr lang="en-US"/>
        </a:p>
      </dgm:t>
    </dgm:pt>
    <dgm:pt modelId="{DF65064C-A8B4-4E6D-ACC5-B7AF6D0643BC}">
      <dgm:prSet custT="1"/>
      <dgm:spPr/>
      <dgm:t>
        <a:bodyPr/>
        <a:lstStyle/>
        <a:p>
          <a:r>
            <a:rPr lang="hy-AM" sz="1800"/>
            <a:t>Սահմանել ակնկալվող արդյունքները</a:t>
          </a:r>
          <a:endParaRPr lang="en-US" sz="1800"/>
        </a:p>
      </dgm:t>
    </dgm:pt>
    <dgm:pt modelId="{DF187CD2-426A-4C98-A3E8-5ADE60B2F322}" type="parTrans" cxnId="{2B2FA20E-458B-4DF1-BBAB-B1BDEC44B45B}">
      <dgm:prSet/>
      <dgm:spPr/>
      <dgm:t>
        <a:bodyPr/>
        <a:lstStyle/>
        <a:p>
          <a:endParaRPr lang="en-US"/>
        </a:p>
      </dgm:t>
    </dgm:pt>
    <dgm:pt modelId="{2A0EA2DD-AE83-481C-8F57-3B5D0C840DBE}" type="sibTrans" cxnId="{2B2FA20E-458B-4DF1-BBAB-B1BDEC44B45B}">
      <dgm:prSet phldrT="05" phldr="0"/>
      <dgm:spPr/>
      <dgm:t>
        <a:bodyPr/>
        <a:lstStyle/>
        <a:p>
          <a:endParaRPr lang="en-US"/>
        </a:p>
      </dgm:t>
    </dgm:pt>
    <dgm:pt modelId="{F90EDD9E-BF31-4C21-90B5-9C56FCF66770}">
      <dgm:prSet custT="1"/>
      <dgm:spPr/>
      <dgm:t>
        <a:bodyPr/>
        <a:lstStyle/>
        <a:p>
          <a:r>
            <a:rPr lang="hy-AM" sz="1800" dirty="0"/>
            <a:t>Գնահատել նպատակահարմարություն</a:t>
          </a:r>
          <a:endParaRPr lang="en-US" sz="1800" dirty="0"/>
        </a:p>
      </dgm:t>
    </dgm:pt>
    <dgm:pt modelId="{142B5FB7-4E65-4117-BA41-6FCCE76F4849}" type="parTrans" cxnId="{126AF6E7-8F5D-4F7D-ADB4-8AC3BD8FB045}">
      <dgm:prSet/>
      <dgm:spPr/>
      <dgm:t>
        <a:bodyPr/>
        <a:lstStyle/>
        <a:p>
          <a:endParaRPr lang="en-US"/>
        </a:p>
      </dgm:t>
    </dgm:pt>
    <dgm:pt modelId="{1008A055-346A-43FD-BB32-B157B52EE0EF}" type="sibTrans" cxnId="{126AF6E7-8F5D-4F7D-ADB4-8AC3BD8FB045}">
      <dgm:prSet/>
      <dgm:spPr/>
      <dgm:t>
        <a:bodyPr/>
        <a:lstStyle/>
        <a:p>
          <a:endParaRPr lang="en-US"/>
        </a:p>
      </dgm:t>
    </dgm:pt>
    <dgm:pt modelId="{5255A8E1-5A59-40E4-9FBA-35020CC0A6A3}" type="pres">
      <dgm:prSet presAssocID="{28B4016C-EB89-431B-A463-8DFA26148C93}" presName="diagram" presStyleCnt="0">
        <dgm:presLayoutVars>
          <dgm:dir/>
          <dgm:resizeHandles val="exact"/>
        </dgm:presLayoutVars>
      </dgm:prSet>
      <dgm:spPr/>
    </dgm:pt>
    <dgm:pt modelId="{ED3232EB-7369-44A8-928B-6C81552B168A}" type="pres">
      <dgm:prSet presAssocID="{5A919A20-F4E5-4FAD-B9C0-7332660273B6}" presName="node" presStyleLbl="node1" presStyleIdx="0" presStyleCnt="6">
        <dgm:presLayoutVars>
          <dgm:bulletEnabled val="1"/>
        </dgm:presLayoutVars>
      </dgm:prSet>
      <dgm:spPr/>
    </dgm:pt>
    <dgm:pt modelId="{D15F57F0-FDC9-4CB2-A987-B8A68DE922BA}" type="pres">
      <dgm:prSet presAssocID="{0361E2A5-B5CD-40E9-9972-320601AFAC43}" presName="sibTrans" presStyleCnt="0"/>
      <dgm:spPr/>
    </dgm:pt>
    <dgm:pt modelId="{4E1172DA-0A48-4BFF-B076-8F430DE2A4F1}" type="pres">
      <dgm:prSet presAssocID="{F90EDD9E-BF31-4C21-90B5-9C56FCF66770}" presName="node" presStyleLbl="node1" presStyleIdx="1" presStyleCnt="6">
        <dgm:presLayoutVars>
          <dgm:bulletEnabled val="1"/>
        </dgm:presLayoutVars>
      </dgm:prSet>
      <dgm:spPr/>
    </dgm:pt>
    <dgm:pt modelId="{AD68BDB2-5E6F-4B51-9F3C-1141D52D5992}" type="pres">
      <dgm:prSet presAssocID="{1008A055-346A-43FD-BB32-B157B52EE0EF}" presName="sibTrans" presStyleCnt="0"/>
      <dgm:spPr/>
    </dgm:pt>
    <dgm:pt modelId="{58D2475F-559A-4622-9D6E-016C90BEF290}" type="pres">
      <dgm:prSet presAssocID="{EC3FAC73-379D-4793-85AC-F2C965961F16}" presName="node" presStyleLbl="node1" presStyleIdx="2" presStyleCnt="6">
        <dgm:presLayoutVars>
          <dgm:bulletEnabled val="1"/>
        </dgm:presLayoutVars>
      </dgm:prSet>
      <dgm:spPr/>
    </dgm:pt>
    <dgm:pt modelId="{A7C1C902-1C7B-4018-877D-31EBA1936008}" type="pres">
      <dgm:prSet presAssocID="{7AF6DD8B-6705-4C8D-AF46-2353C577532F}" presName="sibTrans" presStyleCnt="0"/>
      <dgm:spPr/>
    </dgm:pt>
    <dgm:pt modelId="{97CF4113-17E1-452A-BDCA-CC3593698964}" type="pres">
      <dgm:prSet presAssocID="{CB1F5C4E-714A-42BD-AF05-15C3EAA055E6}" presName="node" presStyleLbl="node1" presStyleIdx="3" presStyleCnt="6">
        <dgm:presLayoutVars>
          <dgm:bulletEnabled val="1"/>
        </dgm:presLayoutVars>
      </dgm:prSet>
      <dgm:spPr/>
    </dgm:pt>
    <dgm:pt modelId="{0FB26772-12E9-4283-9F13-A2885AC5BCC9}" type="pres">
      <dgm:prSet presAssocID="{A1F481E9-67F9-48E0-803E-D2C9E6274478}" presName="sibTrans" presStyleCnt="0"/>
      <dgm:spPr/>
    </dgm:pt>
    <dgm:pt modelId="{9BDE8847-A7E4-4722-A2D3-FD72600B7730}" type="pres">
      <dgm:prSet presAssocID="{6F7C9E5C-FC71-4F6B-B1B1-3603C70EA6F9}" presName="node" presStyleLbl="node1" presStyleIdx="4" presStyleCnt="6">
        <dgm:presLayoutVars>
          <dgm:bulletEnabled val="1"/>
        </dgm:presLayoutVars>
      </dgm:prSet>
      <dgm:spPr/>
    </dgm:pt>
    <dgm:pt modelId="{2D5D2216-2E8D-4EB4-B44E-73461E806846}" type="pres">
      <dgm:prSet presAssocID="{B4C12DEB-0068-4AE1-A331-E08B24CB3636}" presName="sibTrans" presStyleCnt="0"/>
      <dgm:spPr/>
    </dgm:pt>
    <dgm:pt modelId="{62094393-5BCE-4859-B620-923B1253D6B2}" type="pres">
      <dgm:prSet presAssocID="{DF65064C-A8B4-4E6D-ACC5-B7AF6D0643BC}" presName="node" presStyleLbl="node1" presStyleIdx="5" presStyleCnt="6">
        <dgm:presLayoutVars>
          <dgm:bulletEnabled val="1"/>
        </dgm:presLayoutVars>
      </dgm:prSet>
      <dgm:spPr/>
    </dgm:pt>
  </dgm:ptLst>
  <dgm:cxnLst>
    <dgm:cxn modelId="{6ABEDF03-12BB-4B90-9826-931CC929B2BA}" srcId="{28B4016C-EB89-431B-A463-8DFA26148C93}" destId="{EC3FAC73-379D-4793-85AC-F2C965961F16}" srcOrd="2" destOrd="0" parTransId="{10C49492-77C4-4959-80E3-D0F57AD94A24}" sibTransId="{7AF6DD8B-6705-4C8D-AF46-2353C577532F}"/>
    <dgm:cxn modelId="{018A7907-2891-4CD8-A9DA-57422046438F}" srcId="{28B4016C-EB89-431B-A463-8DFA26148C93}" destId="{5A919A20-F4E5-4FAD-B9C0-7332660273B6}" srcOrd="0" destOrd="0" parTransId="{C252E9D4-520F-4B80-ABD4-6257F8FA4FA9}" sibTransId="{0361E2A5-B5CD-40E9-9972-320601AFAC43}"/>
    <dgm:cxn modelId="{2B2FA20E-458B-4DF1-BBAB-B1BDEC44B45B}" srcId="{28B4016C-EB89-431B-A463-8DFA26148C93}" destId="{DF65064C-A8B4-4E6D-ACC5-B7AF6D0643BC}" srcOrd="5" destOrd="0" parTransId="{DF187CD2-426A-4C98-A3E8-5ADE60B2F322}" sibTransId="{2A0EA2DD-AE83-481C-8F57-3B5D0C840DBE}"/>
    <dgm:cxn modelId="{5FBDC42C-B111-482C-B715-D10979F736DE}" type="presOf" srcId="{6F7C9E5C-FC71-4F6B-B1B1-3603C70EA6F9}" destId="{9BDE8847-A7E4-4722-A2D3-FD72600B7730}" srcOrd="0" destOrd="0" presId="urn:microsoft.com/office/officeart/2005/8/layout/default"/>
    <dgm:cxn modelId="{857CB964-204F-4C9A-A559-884E65C647D9}" type="presOf" srcId="{5A919A20-F4E5-4FAD-B9C0-7332660273B6}" destId="{ED3232EB-7369-44A8-928B-6C81552B168A}" srcOrd="0" destOrd="0" presId="urn:microsoft.com/office/officeart/2005/8/layout/default"/>
    <dgm:cxn modelId="{365A1566-3D7C-46E7-9485-ADB21466FC25}" srcId="{28B4016C-EB89-431B-A463-8DFA26148C93}" destId="{CB1F5C4E-714A-42BD-AF05-15C3EAA055E6}" srcOrd="3" destOrd="0" parTransId="{79F5E573-BFD3-47F9-B23C-F39A344AB9E0}" sibTransId="{A1F481E9-67F9-48E0-803E-D2C9E6274478}"/>
    <dgm:cxn modelId="{C4EA82AA-10C1-40A5-9E7C-E8442AC736BE}" type="presOf" srcId="{F90EDD9E-BF31-4C21-90B5-9C56FCF66770}" destId="{4E1172DA-0A48-4BFF-B076-8F430DE2A4F1}" srcOrd="0" destOrd="0" presId="urn:microsoft.com/office/officeart/2005/8/layout/default"/>
    <dgm:cxn modelId="{8825D1D2-ED2B-49F1-8AAD-76733A7D4201}" type="presOf" srcId="{CB1F5C4E-714A-42BD-AF05-15C3EAA055E6}" destId="{97CF4113-17E1-452A-BDCA-CC3593698964}" srcOrd="0" destOrd="0" presId="urn:microsoft.com/office/officeart/2005/8/layout/default"/>
    <dgm:cxn modelId="{1F28CAD9-1763-4616-9B45-EEFAD83DB1F7}" type="presOf" srcId="{EC3FAC73-379D-4793-85AC-F2C965961F16}" destId="{58D2475F-559A-4622-9D6E-016C90BEF290}" srcOrd="0" destOrd="0" presId="urn:microsoft.com/office/officeart/2005/8/layout/default"/>
    <dgm:cxn modelId="{CFFE1BE0-EA22-453E-B57B-26E91640AA3D}" type="presOf" srcId="{DF65064C-A8B4-4E6D-ACC5-B7AF6D0643BC}" destId="{62094393-5BCE-4859-B620-923B1253D6B2}" srcOrd="0" destOrd="0" presId="urn:microsoft.com/office/officeart/2005/8/layout/default"/>
    <dgm:cxn modelId="{126AF6E7-8F5D-4F7D-ADB4-8AC3BD8FB045}" srcId="{28B4016C-EB89-431B-A463-8DFA26148C93}" destId="{F90EDD9E-BF31-4C21-90B5-9C56FCF66770}" srcOrd="1" destOrd="0" parTransId="{142B5FB7-4E65-4117-BA41-6FCCE76F4849}" sibTransId="{1008A055-346A-43FD-BB32-B157B52EE0EF}"/>
    <dgm:cxn modelId="{899296F5-5989-4F46-A7A1-36E146C2E05D}" type="presOf" srcId="{28B4016C-EB89-431B-A463-8DFA26148C93}" destId="{5255A8E1-5A59-40E4-9FBA-35020CC0A6A3}" srcOrd="0" destOrd="0" presId="urn:microsoft.com/office/officeart/2005/8/layout/default"/>
    <dgm:cxn modelId="{63DCF6F6-0C42-4D07-B8CD-134BDCFAC6ED}" srcId="{28B4016C-EB89-431B-A463-8DFA26148C93}" destId="{6F7C9E5C-FC71-4F6B-B1B1-3603C70EA6F9}" srcOrd="4" destOrd="0" parTransId="{85BE1967-0448-4525-8794-DF60B7D0BD27}" sibTransId="{B4C12DEB-0068-4AE1-A331-E08B24CB3636}"/>
    <dgm:cxn modelId="{D849998A-0662-4D30-A78A-A7D6E0D8BF54}" type="presParOf" srcId="{5255A8E1-5A59-40E4-9FBA-35020CC0A6A3}" destId="{ED3232EB-7369-44A8-928B-6C81552B168A}" srcOrd="0" destOrd="0" presId="urn:microsoft.com/office/officeart/2005/8/layout/default"/>
    <dgm:cxn modelId="{246AAB7D-4EAE-48A0-A753-349A23BED735}" type="presParOf" srcId="{5255A8E1-5A59-40E4-9FBA-35020CC0A6A3}" destId="{D15F57F0-FDC9-4CB2-A987-B8A68DE922BA}" srcOrd="1" destOrd="0" presId="urn:microsoft.com/office/officeart/2005/8/layout/default"/>
    <dgm:cxn modelId="{FC57630A-A02B-45C1-A69D-235865E7E1EE}" type="presParOf" srcId="{5255A8E1-5A59-40E4-9FBA-35020CC0A6A3}" destId="{4E1172DA-0A48-4BFF-B076-8F430DE2A4F1}" srcOrd="2" destOrd="0" presId="urn:microsoft.com/office/officeart/2005/8/layout/default"/>
    <dgm:cxn modelId="{C2F5A160-5456-4161-B723-27CF70B954FC}" type="presParOf" srcId="{5255A8E1-5A59-40E4-9FBA-35020CC0A6A3}" destId="{AD68BDB2-5E6F-4B51-9F3C-1141D52D5992}" srcOrd="3" destOrd="0" presId="urn:microsoft.com/office/officeart/2005/8/layout/default"/>
    <dgm:cxn modelId="{27369121-1BDB-40C6-90BC-88FCFC8DC5EF}" type="presParOf" srcId="{5255A8E1-5A59-40E4-9FBA-35020CC0A6A3}" destId="{58D2475F-559A-4622-9D6E-016C90BEF290}" srcOrd="4" destOrd="0" presId="urn:microsoft.com/office/officeart/2005/8/layout/default"/>
    <dgm:cxn modelId="{D352429A-7638-452F-A66D-D29B38056A1F}" type="presParOf" srcId="{5255A8E1-5A59-40E4-9FBA-35020CC0A6A3}" destId="{A7C1C902-1C7B-4018-877D-31EBA1936008}" srcOrd="5" destOrd="0" presId="urn:microsoft.com/office/officeart/2005/8/layout/default"/>
    <dgm:cxn modelId="{02ABA922-102F-40FD-94F6-F98ABE5380CA}" type="presParOf" srcId="{5255A8E1-5A59-40E4-9FBA-35020CC0A6A3}" destId="{97CF4113-17E1-452A-BDCA-CC3593698964}" srcOrd="6" destOrd="0" presId="urn:microsoft.com/office/officeart/2005/8/layout/default"/>
    <dgm:cxn modelId="{65CFF930-C51C-4312-B6F7-3920602726CC}" type="presParOf" srcId="{5255A8E1-5A59-40E4-9FBA-35020CC0A6A3}" destId="{0FB26772-12E9-4283-9F13-A2885AC5BCC9}" srcOrd="7" destOrd="0" presId="urn:microsoft.com/office/officeart/2005/8/layout/default"/>
    <dgm:cxn modelId="{3F8DC013-7A32-4EC4-B872-4B8B83F20558}" type="presParOf" srcId="{5255A8E1-5A59-40E4-9FBA-35020CC0A6A3}" destId="{9BDE8847-A7E4-4722-A2D3-FD72600B7730}" srcOrd="8" destOrd="0" presId="urn:microsoft.com/office/officeart/2005/8/layout/default"/>
    <dgm:cxn modelId="{196676CA-265A-43D4-A684-050E5A93EC42}" type="presParOf" srcId="{5255A8E1-5A59-40E4-9FBA-35020CC0A6A3}" destId="{2D5D2216-2E8D-4EB4-B44E-73461E806846}" srcOrd="9" destOrd="0" presId="urn:microsoft.com/office/officeart/2005/8/layout/default"/>
    <dgm:cxn modelId="{A93FD4B8-814D-4CB8-AEDC-695918EA3118}" type="presParOf" srcId="{5255A8E1-5A59-40E4-9FBA-35020CC0A6A3}" destId="{62094393-5BCE-4859-B620-923B1253D6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4016C-EB89-431B-A463-8DFA26148C9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919A20-F4E5-4FAD-B9C0-7332660273B6}">
      <dgm:prSet custT="1"/>
      <dgm:spPr/>
      <dgm:t>
        <a:bodyPr/>
        <a:lstStyle/>
        <a:p>
          <a:r>
            <a:rPr lang="hy-AM" sz="1800" dirty="0"/>
            <a:t>Օգտագործել ճշգրիտ տեղեկատվություն</a:t>
          </a:r>
          <a:endParaRPr lang="en-US" sz="1800" dirty="0"/>
        </a:p>
      </dgm:t>
    </dgm:pt>
    <dgm:pt modelId="{C252E9D4-520F-4B80-ABD4-6257F8FA4FA9}" type="parTrans" cxnId="{018A7907-2891-4CD8-A9DA-57422046438F}">
      <dgm:prSet/>
      <dgm:spPr/>
      <dgm:t>
        <a:bodyPr/>
        <a:lstStyle/>
        <a:p>
          <a:endParaRPr lang="en-US"/>
        </a:p>
      </dgm:t>
    </dgm:pt>
    <dgm:pt modelId="{0361E2A5-B5CD-40E9-9972-320601AFAC43}" type="sibTrans" cxnId="{018A7907-2891-4CD8-A9DA-57422046438F}">
      <dgm:prSet phldrT="01" phldr="0"/>
      <dgm:spPr/>
      <dgm:t>
        <a:bodyPr/>
        <a:lstStyle/>
        <a:p>
          <a:endParaRPr lang="en-US"/>
        </a:p>
      </dgm:t>
    </dgm:pt>
    <dgm:pt modelId="{EC3FAC73-379D-4793-85AC-F2C965961F16}">
      <dgm:prSet custT="1"/>
      <dgm:spPr/>
      <dgm:t>
        <a:bodyPr/>
        <a:lstStyle/>
        <a:p>
          <a:r>
            <a:rPr lang="hy-AM" sz="1800"/>
            <a:t>Թիրախավորել միջոցառումը</a:t>
          </a:r>
          <a:endParaRPr lang="en-US" sz="1800"/>
        </a:p>
      </dgm:t>
    </dgm:pt>
    <dgm:pt modelId="{10C49492-77C4-4959-80E3-D0F57AD94A24}" type="parTrans" cxnId="{6ABEDF03-12BB-4B90-9826-931CC929B2BA}">
      <dgm:prSet/>
      <dgm:spPr/>
      <dgm:t>
        <a:bodyPr/>
        <a:lstStyle/>
        <a:p>
          <a:endParaRPr lang="en-US"/>
        </a:p>
      </dgm:t>
    </dgm:pt>
    <dgm:pt modelId="{7AF6DD8B-6705-4C8D-AF46-2353C577532F}" type="sibTrans" cxnId="{6ABEDF03-12BB-4B90-9826-931CC929B2BA}">
      <dgm:prSet phldrT="02" phldr="0"/>
      <dgm:spPr/>
      <dgm:t>
        <a:bodyPr/>
        <a:lstStyle/>
        <a:p>
          <a:endParaRPr lang="en-US"/>
        </a:p>
      </dgm:t>
    </dgm:pt>
    <dgm:pt modelId="{CB1F5C4E-714A-42BD-AF05-15C3EAA055E6}">
      <dgm:prSet custT="1"/>
      <dgm:spPr/>
      <dgm:t>
        <a:bodyPr/>
        <a:lstStyle/>
        <a:p>
          <a:r>
            <a:rPr lang="hy-AM" sz="1800"/>
            <a:t>Սահմանել նպատակը</a:t>
          </a:r>
          <a:endParaRPr lang="en-US" sz="1800"/>
        </a:p>
      </dgm:t>
    </dgm:pt>
    <dgm:pt modelId="{79F5E573-BFD3-47F9-B23C-F39A344AB9E0}" type="parTrans" cxnId="{365A1566-3D7C-46E7-9485-ADB21466FC25}">
      <dgm:prSet/>
      <dgm:spPr/>
      <dgm:t>
        <a:bodyPr/>
        <a:lstStyle/>
        <a:p>
          <a:endParaRPr lang="en-US"/>
        </a:p>
      </dgm:t>
    </dgm:pt>
    <dgm:pt modelId="{A1F481E9-67F9-48E0-803E-D2C9E6274478}" type="sibTrans" cxnId="{365A1566-3D7C-46E7-9485-ADB21466FC25}">
      <dgm:prSet phldrT="03" phldr="0"/>
      <dgm:spPr/>
      <dgm:t>
        <a:bodyPr/>
        <a:lstStyle/>
        <a:p>
          <a:endParaRPr lang="en-US"/>
        </a:p>
      </dgm:t>
    </dgm:pt>
    <dgm:pt modelId="{6F7C9E5C-FC71-4F6B-B1B1-3603C70EA6F9}">
      <dgm:prSet custT="1"/>
      <dgm:spPr/>
      <dgm:t>
        <a:bodyPr/>
        <a:lstStyle/>
        <a:p>
          <a:r>
            <a:rPr lang="hy-AM" sz="1800"/>
            <a:t>Որոշել տեղեկատվության տարածման մեթոդները</a:t>
          </a:r>
          <a:endParaRPr lang="en-US" sz="1800"/>
        </a:p>
      </dgm:t>
    </dgm:pt>
    <dgm:pt modelId="{85BE1967-0448-4525-8794-DF60B7D0BD27}" type="parTrans" cxnId="{63DCF6F6-0C42-4D07-B8CD-134BDCFAC6ED}">
      <dgm:prSet/>
      <dgm:spPr/>
      <dgm:t>
        <a:bodyPr/>
        <a:lstStyle/>
        <a:p>
          <a:endParaRPr lang="en-US"/>
        </a:p>
      </dgm:t>
    </dgm:pt>
    <dgm:pt modelId="{B4C12DEB-0068-4AE1-A331-E08B24CB3636}" type="sibTrans" cxnId="{63DCF6F6-0C42-4D07-B8CD-134BDCFAC6ED}">
      <dgm:prSet phldrT="04" phldr="0"/>
      <dgm:spPr/>
      <dgm:t>
        <a:bodyPr/>
        <a:lstStyle/>
        <a:p>
          <a:endParaRPr lang="en-US"/>
        </a:p>
      </dgm:t>
    </dgm:pt>
    <dgm:pt modelId="{DF65064C-A8B4-4E6D-ACC5-B7AF6D0643BC}">
      <dgm:prSet custT="1"/>
      <dgm:spPr/>
      <dgm:t>
        <a:bodyPr/>
        <a:lstStyle/>
        <a:p>
          <a:r>
            <a:rPr lang="hy-AM" sz="1800"/>
            <a:t>Սահմանել ակնկալվող արդյունքները</a:t>
          </a:r>
          <a:endParaRPr lang="en-US" sz="1800"/>
        </a:p>
      </dgm:t>
    </dgm:pt>
    <dgm:pt modelId="{DF187CD2-426A-4C98-A3E8-5ADE60B2F322}" type="parTrans" cxnId="{2B2FA20E-458B-4DF1-BBAB-B1BDEC44B45B}">
      <dgm:prSet/>
      <dgm:spPr/>
      <dgm:t>
        <a:bodyPr/>
        <a:lstStyle/>
        <a:p>
          <a:endParaRPr lang="en-US"/>
        </a:p>
      </dgm:t>
    </dgm:pt>
    <dgm:pt modelId="{2A0EA2DD-AE83-481C-8F57-3B5D0C840DBE}" type="sibTrans" cxnId="{2B2FA20E-458B-4DF1-BBAB-B1BDEC44B45B}">
      <dgm:prSet phldrT="05" phldr="0"/>
      <dgm:spPr/>
      <dgm:t>
        <a:bodyPr/>
        <a:lstStyle/>
        <a:p>
          <a:endParaRPr lang="en-US"/>
        </a:p>
      </dgm:t>
    </dgm:pt>
    <dgm:pt modelId="{F90EDD9E-BF31-4C21-90B5-9C56FCF66770}">
      <dgm:prSet custT="1"/>
      <dgm:spPr/>
      <dgm:t>
        <a:bodyPr/>
        <a:lstStyle/>
        <a:p>
          <a:r>
            <a:rPr lang="hy-AM" sz="1800" dirty="0"/>
            <a:t>Գնահատել նպատակահարմարություն</a:t>
          </a:r>
          <a:endParaRPr lang="en-US" sz="1800" dirty="0"/>
        </a:p>
      </dgm:t>
    </dgm:pt>
    <dgm:pt modelId="{142B5FB7-4E65-4117-BA41-6FCCE76F4849}" type="parTrans" cxnId="{126AF6E7-8F5D-4F7D-ADB4-8AC3BD8FB045}">
      <dgm:prSet/>
      <dgm:spPr/>
      <dgm:t>
        <a:bodyPr/>
        <a:lstStyle/>
        <a:p>
          <a:endParaRPr lang="en-US"/>
        </a:p>
      </dgm:t>
    </dgm:pt>
    <dgm:pt modelId="{1008A055-346A-43FD-BB32-B157B52EE0EF}" type="sibTrans" cxnId="{126AF6E7-8F5D-4F7D-ADB4-8AC3BD8FB045}">
      <dgm:prSet/>
      <dgm:spPr/>
      <dgm:t>
        <a:bodyPr/>
        <a:lstStyle/>
        <a:p>
          <a:endParaRPr lang="en-US"/>
        </a:p>
      </dgm:t>
    </dgm:pt>
    <dgm:pt modelId="{5255A8E1-5A59-40E4-9FBA-35020CC0A6A3}" type="pres">
      <dgm:prSet presAssocID="{28B4016C-EB89-431B-A463-8DFA26148C93}" presName="diagram" presStyleCnt="0">
        <dgm:presLayoutVars>
          <dgm:dir/>
          <dgm:resizeHandles val="exact"/>
        </dgm:presLayoutVars>
      </dgm:prSet>
      <dgm:spPr/>
    </dgm:pt>
    <dgm:pt modelId="{ED3232EB-7369-44A8-928B-6C81552B168A}" type="pres">
      <dgm:prSet presAssocID="{5A919A20-F4E5-4FAD-B9C0-7332660273B6}" presName="node" presStyleLbl="node1" presStyleIdx="0" presStyleCnt="6">
        <dgm:presLayoutVars>
          <dgm:bulletEnabled val="1"/>
        </dgm:presLayoutVars>
      </dgm:prSet>
      <dgm:spPr/>
    </dgm:pt>
    <dgm:pt modelId="{D15F57F0-FDC9-4CB2-A987-B8A68DE922BA}" type="pres">
      <dgm:prSet presAssocID="{0361E2A5-B5CD-40E9-9972-320601AFAC43}" presName="sibTrans" presStyleCnt="0"/>
      <dgm:spPr/>
    </dgm:pt>
    <dgm:pt modelId="{4E1172DA-0A48-4BFF-B076-8F430DE2A4F1}" type="pres">
      <dgm:prSet presAssocID="{F90EDD9E-BF31-4C21-90B5-9C56FCF66770}" presName="node" presStyleLbl="node1" presStyleIdx="1" presStyleCnt="6">
        <dgm:presLayoutVars>
          <dgm:bulletEnabled val="1"/>
        </dgm:presLayoutVars>
      </dgm:prSet>
      <dgm:spPr/>
    </dgm:pt>
    <dgm:pt modelId="{AD68BDB2-5E6F-4B51-9F3C-1141D52D5992}" type="pres">
      <dgm:prSet presAssocID="{1008A055-346A-43FD-BB32-B157B52EE0EF}" presName="sibTrans" presStyleCnt="0"/>
      <dgm:spPr/>
    </dgm:pt>
    <dgm:pt modelId="{58D2475F-559A-4622-9D6E-016C90BEF290}" type="pres">
      <dgm:prSet presAssocID="{EC3FAC73-379D-4793-85AC-F2C965961F16}" presName="node" presStyleLbl="node1" presStyleIdx="2" presStyleCnt="6">
        <dgm:presLayoutVars>
          <dgm:bulletEnabled val="1"/>
        </dgm:presLayoutVars>
      </dgm:prSet>
      <dgm:spPr/>
    </dgm:pt>
    <dgm:pt modelId="{A7C1C902-1C7B-4018-877D-31EBA1936008}" type="pres">
      <dgm:prSet presAssocID="{7AF6DD8B-6705-4C8D-AF46-2353C577532F}" presName="sibTrans" presStyleCnt="0"/>
      <dgm:spPr/>
    </dgm:pt>
    <dgm:pt modelId="{97CF4113-17E1-452A-BDCA-CC3593698964}" type="pres">
      <dgm:prSet presAssocID="{CB1F5C4E-714A-42BD-AF05-15C3EAA055E6}" presName="node" presStyleLbl="node1" presStyleIdx="3" presStyleCnt="6">
        <dgm:presLayoutVars>
          <dgm:bulletEnabled val="1"/>
        </dgm:presLayoutVars>
      </dgm:prSet>
      <dgm:spPr/>
    </dgm:pt>
    <dgm:pt modelId="{0FB26772-12E9-4283-9F13-A2885AC5BCC9}" type="pres">
      <dgm:prSet presAssocID="{A1F481E9-67F9-48E0-803E-D2C9E6274478}" presName="sibTrans" presStyleCnt="0"/>
      <dgm:spPr/>
    </dgm:pt>
    <dgm:pt modelId="{9BDE8847-A7E4-4722-A2D3-FD72600B7730}" type="pres">
      <dgm:prSet presAssocID="{6F7C9E5C-FC71-4F6B-B1B1-3603C70EA6F9}" presName="node" presStyleLbl="node1" presStyleIdx="4" presStyleCnt="6">
        <dgm:presLayoutVars>
          <dgm:bulletEnabled val="1"/>
        </dgm:presLayoutVars>
      </dgm:prSet>
      <dgm:spPr/>
    </dgm:pt>
    <dgm:pt modelId="{2D5D2216-2E8D-4EB4-B44E-73461E806846}" type="pres">
      <dgm:prSet presAssocID="{B4C12DEB-0068-4AE1-A331-E08B24CB3636}" presName="sibTrans" presStyleCnt="0"/>
      <dgm:spPr/>
    </dgm:pt>
    <dgm:pt modelId="{62094393-5BCE-4859-B620-923B1253D6B2}" type="pres">
      <dgm:prSet presAssocID="{DF65064C-A8B4-4E6D-ACC5-B7AF6D0643BC}" presName="node" presStyleLbl="node1" presStyleIdx="5" presStyleCnt="6">
        <dgm:presLayoutVars>
          <dgm:bulletEnabled val="1"/>
        </dgm:presLayoutVars>
      </dgm:prSet>
      <dgm:spPr/>
    </dgm:pt>
  </dgm:ptLst>
  <dgm:cxnLst>
    <dgm:cxn modelId="{6ABEDF03-12BB-4B90-9826-931CC929B2BA}" srcId="{28B4016C-EB89-431B-A463-8DFA26148C93}" destId="{EC3FAC73-379D-4793-85AC-F2C965961F16}" srcOrd="2" destOrd="0" parTransId="{10C49492-77C4-4959-80E3-D0F57AD94A24}" sibTransId="{7AF6DD8B-6705-4C8D-AF46-2353C577532F}"/>
    <dgm:cxn modelId="{018A7907-2891-4CD8-A9DA-57422046438F}" srcId="{28B4016C-EB89-431B-A463-8DFA26148C93}" destId="{5A919A20-F4E5-4FAD-B9C0-7332660273B6}" srcOrd="0" destOrd="0" parTransId="{C252E9D4-520F-4B80-ABD4-6257F8FA4FA9}" sibTransId="{0361E2A5-B5CD-40E9-9972-320601AFAC43}"/>
    <dgm:cxn modelId="{2B2FA20E-458B-4DF1-BBAB-B1BDEC44B45B}" srcId="{28B4016C-EB89-431B-A463-8DFA26148C93}" destId="{DF65064C-A8B4-4E6D-ACC5-B7AF6D0643BC}" srcOrd="5" destOrd="0" parTransId="{DF187CD2-426A-4C98-A3E8-5ADE60B2F322}" sibTransId="{2A0EA2DD-AE83-481C-8F57-3B5D0C840DBE}"/>
    <dgm:cxn modelId="{5FBDC42C-B111-482C-B715-D10979F736DE}" type="presOf" srcId="{6F7C9E5C-FC71-4F6B-B1B1-3603C70EA6F9}" destId="{9BDE8847-A7E4-4722-A2D3-FD72600B7730}" srcOrd="0" destOrd="0" presId="urn:microsoft.com/office/officeart/2005/8/layout/default"/>
    <dgm:cxn modelId="{857CB964-204F-4C9A-A559-884E65C647D9}" type="presOf" srcId="{5A919A20-F4E5-4FAD-B9C0-7332660273B6}" destId="{ED3232EB-7369-44A8-928B-6C81552B168A}" srcOrd="0" destOrd="0" presId="urn:microsoft.com/office/officeart/2005/8/layout/default"/>
    <dgm:cxn modelId="{365A1566-3D7C-46E7-9485-ADB21466FC25}" srcId="{28B4016C-EB89-431B-A463-8DFA26148C93}" destId="{CB1F5C4E-714A-42BD-AF05-15C3EAA055E6}" srcOrd="3" destOrd="0" parTransId="{79F5E573-BFD3-47F9-B23C-F39A344AB9E0}" sibTransId="{A1F481E9-67F9-48E0-803E-D2C9E6274478}"/>
    <dgm:cxn modelId="{C4EA82AA-10C1-40A5-9E7C-E8442AC736BE}" type="presOf" srcId="{F90EDD9E-BF31-4C21-90B5-9C56FCF66770}" destId="{4E1172DA-0A48-4BFF-B076-8F430DE2A4F1}" srcOrd="0" destOrd="0" presId="urn:microsoft.com/office/officeart/2005/8/layout/default"/>
    <dgm:cxn modelId="{8825D1D2-ED2B-49F1-8AAD-76733A7D4201}" type="presOf" srcId="{CB1F5C4E-714A-42BD-AF05-15C3EAA055E6}" destId="{97CF4113-17E1-452A-BDCA-CC3593698964}" srcOrd="0" destOrd="0" presId="urn:microsoft.com/office/officeart/2005/8/layout/default"/>
    <dgm:cxn modelId="{1F28CAD9-1763-4616-9B45-EEFAD83DB1F7}" type="presOf" srcId="{EC3FAC73-379D-4793-85AC-F2C965961F16}" destId="{58D2475F-559A-4622-9D6E-016C90BEF290}" srcOrd="0" destOrd="0" presId="urn:microsoft.com/office/officeart/2005/8/layout/default"/>
    <dgm:cxn modelId="{CFFE1BE0-EA22-453E-B57B-26E91640AA3D}" type="presOf" srcId="{DF65064C-A8B4-4E6D-ACC5-B7AF6D0643BC}" destId="{62094393-5BCE-4859-B620-923B1253D6B2}" srcOrd="0" destOrd="0" presId="urn:microsoft.com/office/officeart/2005/8/layout/default"/>
    <dgm:cxn modelId="{126AF6E7-8F5D-4F7D-ADB4-8AC3BD8FB045}" srcId="{28B4016C-EB89-431B-A463-8DFA26148C93}" destId="{F90EDD9E-BF31-4C21-90B5-9C56FCF66770}" srcOrd="1" destOrd="0" parTransId="{142B5FB7-4E65-4117-BA41-6FCCE76F4849}" sibTransId="{1008A055-346A-43FD-BB32-B157B52EE0EF}"/>
    <dgm:cxn modelId="{899296F5-5989-4F46-A7A1-36E146C2E05D}" type="presOf" srcId="{28B4016C-EB89-431B-A463-8DFA26148C93}" destId="{5255A8E1-5A59-40E4-9FBA-35020CC0A6A3}" srcOrd="0" destOrd="0" presId="urn:microsoft.com/office/officeart/2005/8/layout/default"/>
    <dgm:cxn modelId="{63DCF6F6-0C42-4D07-B8CD-134BDCFAC6ED}" srcId="{28B4016C-EB89-431B-A463-8DFA26148C93}" destId="{6F7C9E5C-FC71-4F6B-B1B1-3603C70EA6F9}" srcOrd="4" destOrd="0" parTransId="{85BE1967-0448-4525-8794-DF60B7D0BD27}" sibTransId="{B4C12DEB-0068-4AE1-A331-E08B24CB3636}"/>
    <dgm:cxn modelId="{D849998A-0662-4D30-A78A-A7D6E0D8BF54}" type="presParOf" srcId="{5255A8E1-5A59-40E4-9FBA-35020CC0A6A3}" destId="{ED3232EB-7369-44A8-928B-6C81552B168A}" srcOrd="0" destOrd="0" presId="urn:microsoft.com/office/officeart/2005/8/layout/default"/>
    <dgm:cxn modelId="{246AAB7D-4EAE-48A0-A753-349A23BED735}" type="presParOf" srcId="{5255A8E1-5A59-40E4-9FBA-35020CC0A6A3}" destId="{D15F57F0-FDC9-4CB2-A987-B8A68DE922BA}" srcOrd="1" destOrd="0" presId="urn:microsoft.com/office/officeart/2005/8/layout/default"/>
    <dgm:cxn modelId="{FC57630A-A02B-45C1-A69D-235865E7E1EE}" type="presParOf" srcId="{5255A8E1-5A59-40E4-9FBA-35020CC0A6A3}" destId="{4E1172DA-0A48-4BFF-B076-8F430DE2A4F1}" srcOrd="2" destOrd="0" presId="urn:microsoft.com/office/officeart/2005/8/layout/default"/>
    <dgm:cxn modelId="{C2F5A160-5456-4161-B723-27CF70B954FC}" type="presParOf" srcId="{5255A8E1-5A59-40E4-9FBA-35020CC0A6A3}" destId="{AD68BDB2-5E6F-4B51-9F3C-1141D52D5992}" srcOrd="3" destOrd="0" presId="urn:microsoft.com/office/officeart/2005/8/layout/default"/>
    <dgm:cxn modelId="{27369121-1BDB-40C6-90BC-88FCFC8DC5EF}" type="presParOf" srcId="{5255A8E1-5A59-40E4-9FBA-35020CC0A6A3}" destId="{58D2475F-559A-4622-9D6E-016C90BEF290}" srcOrd="4" destOrd="0" presId="urn:microsoft.com/office/officeart/2005/8/layout/default"/>
    <dgm:cxn modelId="{D352429A-7638-452F-A66D-D29B38056A1F}" type="presParOf" srcId="{5255A8E1-5A59-40E4-9FBA-35020CC0A6A3}" destId="{A7C1C902-1C7B-4018-877D-31EBA1936008}" srcOrd="5" destOrd="0" presId="urn:microsoft.com/office/officeart/2005/8/layout/default"/>
    <dgm:cxn modelId="{02ABA922-102F-40FD-94F6-F98ABE5380CA}" type="presParOf" srcId="{5255A8E1-5A59-40E4-9FBA-35020CC0A6A3}" destId="{97CF4113-17E1-452A-BDCA-CC3593698964}" srcOrd="6" destOrd="0" presId="urn:microsoft.com/office/officeart/2005/8/layout/default"/>
    <dgm:cxn modelId="{65CFF930-C51C-4312-B6F7-3920602726CC}" type="presParOf" srcId="{5255A8E1-5A59-40E4-9FBA-35020CC0A6A3}" destId="{0FB26772-12E9-4283-9F13-A2885AC5BCC9}" srcOrd="7" destOrd="0" presId="urn:microsoft.com/office/officeart/2005/8/layout/default"/>
    <dgm:cxn modelId="{3F8DC013-7A32-4EC4-B872-4B8B83F20558}" type="presParOf" srcId="{5255A8E1-5A59-40E4-9FBA-35020CC0A6A3}" destId="{9BDE8847-A7E4-4722-A2D3-FD72600B7730}" srcOrd="8" destOrd="0" presId="urn:microsoft.com/office/officeart/2005/8/layout/default"/>
    <dgm:cxn modelId="{196676CA-265A-43D4-A684-050E5A93EC42}" type="presParOf" srcId="{5255A8E1-5A59-40E4-9FBA-35020CC0A6A3}" destId="{2D5D2216-2E8D-4EB4-B44E-73461E806846}" srcOrd="9" destOrd="0" presId="urn:microsoft.com/office/officeart/2005/8/layout/default"/>
    <dgm:cxn modelId="{A93FD4B8-814D-4CB8-AEDC-695918EA3118}" type="presParOf" srcId="{5255A8E1-5A59-40E4-9FBA-35020CC0A6A3}" destId="{62094393-5BCE-4859-B620-923B1253D6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32EB-7369-44A8-928B-6C81552B168A}">
      <dsp:nvSpPr>
        <dsp:cNvPr id="0" name=""/>
        <dsp:cNvSpPr/>
      </dsp:nvSpPr>
      <dsp:spPr>
        <a:xfrm>
          <a:off x="636765" y="23"/>
          <a:ext cx="1835066" cy="1101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Օգտագործել ճշգրիտ տեղեկատվություն</a:t>
          </a:r>
          <a:endParaRPr lang="en-US" sz="1800" kern="1200" dirty="0"/>
        </a:p>
      </dsp:txBody>
      <dsp:txXfrm>
        <a:off x="636765" y="23"/>
        <a:ext cx="1835066" cy="1101040"/>
      </dsp:txXfrm>
    </dsp:sp>
    <dsp:sp modelId="{4E1172DA-0A48-4BFF-B076-8F430DE2A4F1}">
      <dsp:nvSpPr>
        <dsp:cNvPr id="0" name=""/>
        <dsp:cNvSpPr/>
      </dsp:nvSpPr>
      <dsp:spPr>
        <a:xfrm>
          <a:off x="2655339" y="23"/>
          <a:ext cx="1835066" cy="1101040"/>
        </a:xfrm>
        <a:prstGeom prst="rect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Գնահատել նպատակահարմարություն</a:t>
          </a:r>
          <a:endParaRPr lang="en-US" sz="1800" kern="1200" dirty="0"/>
        </a:p>
      </dsp:txBody>
      <dsp:txXfrm>
        <a:off x="2655339" y="23"/>
        <a:ext cx="1835066" cy="1101040"/>
      </dsp:txXfrm>
    </dsp:sp>
    <dsp:sp modelId="{58D2475F-559A-4622-9D6E-016C90BEF290}">
      <dsp:nvSpPr>
        <dsp:cNvPr id="0" name=""/>
        <dsp:cNvSpPr/>
      </dsp:nvSpPr>
      <dsp:spPr>
        <a:xfrm>
          <a:off x="636765" y="1284569"/>
          <a:ext cx="1835066" cy="1101040"/>
        </a:xfrm>
        <a:prstGeom prst="rect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Թիրախավորել միջոցառումը</a:t>
          </a:r>
          <a:endParaRPr lang="en-US" sz="1800" kern="1200"/>
        </a:p>
      </dsp:txBody>
      <dsp:txXfrm>
        <a:off x="636765" y="1284569"/>
        <a:ext cx="1835066" cy="1101040"/>
      </dsp:txXfrm>
    </dsp:sp>
    <dsp:sp modelId="{97CF4113-17E1-452A-BDCA-CC3593698964}">
      <dsp:nvSpPr>
        <dsp:cNvPr id="0" name=""/>
        <dsp:cNvSpPr/>
      </dsp:nvSpPr>
      <dsp:spPr>
        <a:xfrm>
          <a:off x="2655339" y="1284569"/>
          <a:ext cx="1835066" cy="1101040"/>
        </a:xfrm>
        <a:prstGeom prst="rect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Սահմանել նպատակը</a:t>
          </a:r>
          <a:endParaRPr lang="en-US" sz="1800" kern="1200"/>
        </a:p>
      </dsp:txBody>
      <dsp:txXfrm>
        <a:off x="2655339" y="1284569"/>
        <a:ext cx="1835066" cy="1101040"/>
      </dsp:txXfrm>
    </dsp:sp>
    <dsp:sp modelId="{9BDE8847-A7E4-4722-A2D3-FD72600B7730}">
      <dsp:nvSpPr>
        <dsp:cNvPr id="0" name=""/>
        <dsp:cNvSpPr/>
      </dsp:nvSpPr>
      <dsp:spPr>
        <a:xfrm>
          <a:off x="636765" y="2569116"/>
          <a:ext cx="1835066" cy="1101040"/>
        </a:xfrm>
        <a:prstGeom prst="rect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Որոշել տեղեկատվության տարածման մեթոդները</a:t>
          </a:r>
          <a:endParaRPr lang="en-US" sz="1800" kern="1200"/>
        </a:p>
      </dsp:txBody>
      <dsp:txXfrm>
        <a:off x="636765" y="2569116"/>
        <a:ext cx="1835066" cy="1101040"/>
      </dsp:txXfrm>
    </dsp:sp>
    <dsp:sp modelId="{62094393-5BCE-4859-B620-923B1253D6B2}">
      <dsp:nvSpPr>
        <dsp:cNvPr id="0" name=""/>
        <dsp:cNvSpPr/>
      </dsp:nvSpPr>
      <dsp:spPr>
        <a:xfrm>
          <a:off x="2655339" y="2569116"/>
          <a:ext cx="1835066" cy="1101040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Սահմանել ակնկալվող արդյունքները</a:t>
          </a:r>
          <a:endParaRPr lang="en-US" sz="1800" kern="1200"/>
        </a:p>
      </dsp:txBody>
      <dsp:txXfrm>
        <a:off x="2655339" y="2569116"/>
        <a:ext cx="1835066" cy="110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32EB-7369-44A8-928B-6C81552B168A}">
      <dsp:nvSpPr>
        <dsp:cNvPr id="0" name=""/>
        <dsp:cNvSpPr/>
      </dsp:nvSpPr>
      <dsp:spPr>
        <a:xfrm>
          <a:off x="636765" y="23"/>
          <a:ext cx="1835066" cy="1101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Օգտագործել ճշգրիտ տեղեկատվություն</a:t>
          </a:r>
          <a:endParaRPr lang="en-US" sz="1800" kern="1200" dirty="0"/>
        </a:p>
      </dsp:txBody>
      <dsp:txXfrm>
        <a:off x="636765" y="23"/>
        <a:ext cx="1835066" cy="1101040"/>
      </dsp:txXfrm>
    </dsp:sp>
    <dsp:sp modelId="{4E1172DA-0A48-4BFF-B076-8F430DE2A4F1}">
      <dsp:nvSpPr>
        <dsp:cNvPr id="0" name=""/>
        <dsp:cNvSpPr/>
      </dsp:nvSpPr>
      <dsp:spPr>
        <a:xfrm>
          <a:off x="2655339" y="23"/>
          <a:ext cx="1835066" cy="1101040"/>
        </a:xfrm>
        <a:prstGeom prst="rect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/>
            <a:t>Գնահատել նպատակահարմարություն</a:t>
          </a:r>
          <a:endParaRPr lang="en-US" sz="1800" kern="1200" dirty="0"/>
        </a:p>
      </dsp:txBody>
      <dsp:txXfrm>
        <a:off x="2655339" y="23"/>
        <a:ext cx="1835066" cy="1101040"/>
      </dsp:txXfrm>
    </dsp:sp>
    <dsp:sp modelId="{58D2475F-559A-4622-9D6E-016C90BEF290}">
      <dsp:nvSpPr>
        <dsp:cNvPr id="0" name=""/>
        <dsp:cNvSpPr/>
      </dsp:nvSpPr>
      <dsp:spPr>
        <a:xfrm>
          <a:off x="636765" y="1284569"/>
          <a:ext cx="1835066" cy="1101040"/>
        </a:xfrm>
        <a:prstGeom prst="rect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Թիրախավորել միջոցառումը</a:t>
          </a:r>
          <a:endParaRPr lang="en-US" sz="1800" kern="1200"/>
        </a:p>
      </dsp:txBody>
      <dsp:txXfrm>
        <a:off x="636765" y="1284569"/>
        <a:ext cx="1835066" cy="1101040"/>
      </dsp:txXfrm>
    </dsp:sp>
    <dsp:sp modelId="{97CF4113-17E1-452A-BDCA-CC3593698964}">
      <dsp:nvSpPr>
        <dsp:cNvPr id="0" name=""/>
        <dsp:cNvSpPr/>
      </dsp:nvSpPr>
      <dsp:spPr>
        <a:xfrm>
          <a:off x="2655339" y="1284569"/>
          <a:ext cx="1835066" cy="1101040"/>
        </a:xfrm>
        <a:prstGeom prst="rect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Սահմանել նպատակը</a:t>
          </a:r>
          <a:endParaRPr lang="en-US" sz="1800" kern="1200"/>
        </a:p>
      </dsp:txBody>
      <dsp:txXfrm>
        <a:off x="2655339" y="1284569"/>
        <a:ext cx="1835066" cy="1101040"/>
      </dsp:txXfrm>
    </dsp:sp>
    <dsp:sp modelId="{9BDE8847-A7E4-4722-A2D3-FD72600B7730}">
      <dsp:nvSpPr>
        <dsp:cNvPr id="0" name=""/>
        <dsp:cNvSpPr/>
      </dsp:nvSpPr>
      <dsp:spPr>
        <a:xfrm>
          <a:off x="636765" y="2569116"/>
          <a:ext cx="1835066" cy="1101040"/>
        </a:xfrm>
        <a:prstGeom prst="rect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Որոշել տեղեկատվության տարածման մեթոդները</a:t>
          </a:r>
          <a:endParaRPr lang="en-US" sz="1800" kern="1200"/>
        </a:p>
      </dsp:txBody>
      <dsp:txXfrm>
        <a:off x="636765" y="2569116"/>
        <a:ext cx="1835066" cy="1101040"/>
      </dsp:txXfrm>
    </dsp:sp>
    <dsp:sp modelId="{62094393-5BCE-4859-B620-923B1253D6B2}">
      <dsp:nvSpPr>
        <dsp:cNvPr id="0" name=""/>
        <dsp:cNvSpPr/>
      </dsp:nvSpPr>
      <dsp:spPr>
        <a:xfrm>
          <a:off x="2655339" y="2569116"/>
          <a:ext cx="1835066" cy="1101040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/>
            <a:t>Սահմանել ակնկալվող արդյունքները</a:t>
          </a:r>
          <a:endParaRPr lang="en-US" sz="1800" kern="1200"/>
        </a:p>
      </dsp:txBody>
      <dsp:txXfrm>
        <a:off x="2655339" y="2569116"/>
        <a:ext cx="1835066" cy="110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F43A-B64C-41C1-BE3B-64B2A8F2F9A3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DDB1-9F80-4147-B3C2-17D8C6F63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1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A352-BB9C-48B3-9362-7643BFA82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DDB1-9F80-4147-B3C2-17D8C6F63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0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1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1DBE4C-6104-4055-94FD-9AFC9586EE8D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575444-B682-4C30-A592-6C2AAC4D08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04CB1-6475-4273-84A1-806A213A2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hy-AM" sz="6800" dirty="0"/>
              <a:t>Հանրային</a:t>
            </a:r>
            <a:r>
              <a:rPr lang="en-US" sz="6800" dirty="0"/>
              <a:t> </a:t>
            </a:r>
            <a:r>
              <a:rPr lang="hy-AM" sz="6800" dirty="0"/>
              <a:t>իրազեկում</a:t>
            </a:r>
            <a:endParaRPr lang="en-US" sz="6800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1D8E17D-FCB5-4247-A593-DCDED73EB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650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48280F53-53F6-4EDE-827F-9EB05D949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8530" y="4657978"/>
            <a:ext cx="4703379" cy="924433"/>
          </a:xfrm>
        </p:spPr>
        <p:txBody>
          <a:bodyPr>
            <a:normAutofit/>
          </a:bodyPr>
          <a:lstStyle/>
          <a:p>
            <a:r>
              <a:rPr lang="hy-AM" sz="2000" dirty="0"/>
              <a:t>Նունե Սաքանյան</a:t>
            </a:r>
          </a:p>
        </p:txBody>
      </p:sp>
    </p:spTree>
    <p:extLst>
      <p:ext uri="{BB962C8B-B14F-4D97-AF65-F5344CB8AC3E}">
        <p14:creationId xmlns:p14="http://schemas.microsoft.com/office/powerpoint/2010/main" val="27965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88794-459F-4EE3-B15F-0AADB849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362" y="374079"/>
            <a:ext cx="4233816" cy="1450757"/>
          </a:xfrm>
        </p:spPr>
        <p:txBody>
          <a:bodyPr>
            <a:normAutofit/>
          </a:bodyPr>
          <a:lstStyle/>
          <a:p>
            <a:r>
              <a:rPr lang="hy-AM" dirty="0"/>
              <a:t>Կարևոր է</a:t>
            </a:r>
            <a:endParaRPr lang="en-US" dirty="0"/>
          </a:p>
        </p:txBody>
      </p:sp>
      <p:pic>
        <p:nvPicPr>
          <p:cNvPr id="6" name="Picture 5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3E649CE5-2A1B-49E2-B8B1-333239F42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216726"/>
            <a:ext cx="5451627" cy="41045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F09CC9-15C7-44AA-BBC7-50D5B2443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89686"/>
              </p:ext>
            </p:extLst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285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A1C6406-8520-4CCB-B38F-6D4DAC19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893A1F-D5D8-4034-A28F-4D8F18C46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92F0B-FEA9-4931-9EFD-ED226540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>
            <a:normAutofit/>
          </a:bodyPr>
          <a:lstStyle/>
          <a:p>
            <a:r>
              <a:rPr lang="hy-AM" sz="2800" dirty="0">
                <a:solidFill>
                  <a:srgbClr val="FFFFFF"/>
                </a:solidFill>
              </a:rPr>
              <a:t>Սեմինարների, դասընթացներ, աշխատաժողովների կազմակերպում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23D6-770E-460A-ACCA-38C5D28B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735500" cy="3335519"/>
          </a:xfrm>
        </p:spPr>
        <p:txBody>
          <a:bodyPr>
            <a:normAutofit/>
          </a:bodyPr>
          <a:lstStyle/>
          <a:p>
            <a:r>
              <a:rPr lang="hy-AM" sz="1500">
                <a:solidFill>
                  <a:srgbClr val="FFFFFF"/>
                </a:solidFill>
              </a:rPr>
              <a:t>- Տեղեկատվության փոխանակում</a:t>
            </a:r>
          </a:p>
          <a:p>
            <a:r>
              <a:rPr lang="hy-AM" sz="1500">
                <a:solidFill>
                  <a:srgbClr val="FFFFFF"/>
                </a:solidFill>
              </a:rPr>
              <a:t>- Պրակտիկ գիտելիքների տրամադրում</a:t>
            </a:r>
            <a:endParaRPr lang="en-US" sz="1500">
              <a:solidFill>
                <a:srgbClr val="FFFFFF"/>
              </a:solidFill>
            </a:endParaRPr>
          </a:p>
          <a:p>
            <a:r>
              <a:rPr lang="hy-AM" sz="1500">
                <a:solidFill>
                  <a:srgbClr val="FFFFFF"/>
                </a:solidFill>
              </a:rPr>
              <a:t>- Իրազեկում</a:t>
            </a:r>
          </a:p>
          <a:p>
            <a:r>
              <a:rPr lang="hy-AM" sz="1500">
                <a:solidFill>
                  <a:srgbClr val="FFFFFF"/>
                </a:solidFill>
              </a:rPr>
              <a:t>- Ներգրավվածության խթանում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08754F-0BAB-43E5-8CCC-828C2FC9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9A53F84-FEA5-4210-86C0-86CD0182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3300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FBFE7E1-0D9B-4B97-B754-C68544879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D4A12C10-A673-4C69-AA30-0F544666E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13188" b="-2"/>
          <a:stretch/>
        </p:blipFill>
        <p:spPr>
          <a:xfrm>
            <a:off x="8576279" y="10"/>
            <a:ext cx="3610035" cy="3355932"/>
          </a:xfrm>
          <a:prstGeom prst="rect">
            <a:avLst/>
          </a:prstGeom>
        </p:spPr>
      </p:pic>
      <p:pic>
        <p:nvPicPr>
          <p:cNvPr id="9" name="Picture 8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2AEC0FB5-F772-43D4-A295-6FF1861B2E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24252" r="141" b="16292"/>
          <a:stretch/>
        </p:blipFill>
        <p:spPr>
          <a:xfrm>
            <a:off x="4720226" y="3429000"/>
            <a:ext cx="7379840" cy="25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498FFDA8-C469-4467-9416-A235C998B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0DC2034-6617-4024-BA52-EFE051FAA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7B112A1-1D91-4B6F-95DC-590AC8E05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24797C40-E11D-4E43-8483-7F77CD9CC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0509F-21FE-4FBD-AA27-47CEC0A4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077" y="639097"/>
            <a:ext cx="388699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Կրթական ծրագրեր </a:t>
            </a:r>
          </a:p>
        </p:txBody>
      </p:sp>
      <p:pic>
        <p:nvPicPr>
          <p:cNvPr id="84" name="Content Placeholder 4" descr="A group of people holding a sign posing for the camera&#10;&#10;Description generated with very high confidence">
            <a:extLst>
              <a:ext uri="{FF2B5EF4-FFF2-40B4-BE49-F238E27FC236}">
                <a16:creationId xmlns:a16="http://schemas.microsoft.com/office/drawing/2014/main" id="{49A5E64A-CC7A-431C-A5D4-AD0C0106F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2101" b="-3"/>
          <a:stretch/>
        </p:blipFill>
        <p:spPr>
          <a:xfrm>
            <a:off x="3144442" y="3187890"/>
            <a:ext cx="4027002" cy="3146426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020A037-439B-42D4-A35D-FE22CC098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r="-2" b="17754"/>
          <a:stretch/>
        </p:blipFill>
        <p:spPr>
          <a:xfrm>
            <a:off x="820995" y="10"/>
            <a:ext cx="4113440" cy="3843834"/>
          </a:xfrm>
          <a:custGeom>
            <a:avLst/>
            <a:gdLst>
              <a:gd name="connsiteX0" fmla="*/ 0 w 4113440"/>
              <a:gd name="connsiteY0" fmla="*/ 0 h 3843844"/>
              <a:gd name="connsiteX1" fmla="*/ 4113440 w 4113440"/>
              <a:gd name="connsiteY1" fmla="*/ 0 h 3843844"/>
              <a:gd name="connsiteX2" fmla="*/ 4113440 w 4113440"/>
              <a:gd name="connsiteY2" fmla="*/ 3027024 h 3843844"/>
              <a:gd name="connsiteX3" fmla="*/ 2157388 w 4113440"/>
              <a:gd name="connsiteY3" fmla="*/ 3027024 h 3843844"/>
              <a:gd name="connsiteX4" fmla="*/ 2157388 w 4113440"/>
              <a:gd name="connsiteY4" fmla="*/ 3843844 h 3843844"/>
              <a:gd name="connsiteX5" fmla="*/ 0 w 4113440"/>
              <a:gd name="connsiteY5" fmla="*/ 3843844 h 38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843844">
                <a:moveTo>
                  <a:pt x="0" y="0"/>
                </a:moveTo>
                <a:lnTo>
                  <a:pt x="4113440" y="0"/>
                </a:lnTo>
                <a:lnTo>
                  <a:pt x="4113440" y="3027024"/>
                </a:lnTo>
                <a:lnTo>
                  <a:pt x="2157388" y="3027024"/>
                </a:lnTo>
                <a:lnTo>
                  <a:pt x="2157388" y="3843844"/>
                </a:lnTo>
                <a:lnTo>
                  <a:pt x="0" y="3843844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C683B1-5F3F-43A2-A2CA-DF34AC967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r="-6" b="14044"/>
          <a:stretch/>
        </p:blipFill>
        <p:spPr>
          <a:xfrm>
            <a:off x="5093532" y="639097"/>
            <a:ext cx="2077912" cy="2397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F66F6-BAEB-433A-9D98-DA812EFB80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8990" b="-3"/>
          <a:stretch/>
        </p:blipFill>
        <p:spPr>
          <a:xfrm>
            <a:off x="20" y="3993777"/>
            <a:ext cx="2986337" cy="2019928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0B60D9A-8084-40E8-8B4A-3BB02F96F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2504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C332B0C-EA91-4DDF-BE36-E9DE473D7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BA0463E-E111-41FE-827F-F4903BCC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414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9C168-EEB3-479C-A9AF-271C2C1C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Համայնքային էքսպո կամ ցուցադրությունների կազմակերպում</a:t>
            </a:r>
          </a:p>
        </p:txBody>
      </p:sp>
      <p:pic>
        <p:nvPicPr>
          <p:cNvPr id="23" name="Content Placeholder 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A213FFEE-1B1D-46B6-A380-02FE0E90B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C8BD4C2B-1A06-4706-9A44-DE3221EB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7">
            <a:extLst>
              <a:ext uri="{FF2B5EF4-FFF2-40B4-BE49-F238E27FC236}">
                <a16:creationId xmlns:a16="http://schemas.microsoft.com/office/drawing/2014/main" id="{6953A92B-1F33-4235-BB36-0EA195E9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3FA49F11-60E5-4C96-8909-026C86B4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1">
            <a:extLst>
              <a:ext uri="{FF2B5EF4-FFF2-40B4-BE49-F238E27FC236}">
                <a16:creationId xmlns:a16="http://schemas.microsoft.com/office/drawing/2014/main" id="{4B58670E-10F5-482E-9198-9852444E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3">
            <a:extLst>
              <a:ext uri="{FF2B5EF4-FFF2-40B4-BE49-F238E27FC236}">
                <a16:creationId xmlns:a16="http://schemas.microsoft.com/office/drawing/2014/main" id="{4D5329CF-34AC-496C-8767-B93324C4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36100-AC54-4F62-8F14-D02506AA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077" y="639097"/>
            <a:ext cx="388699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</a:rPr>
              <a:t>Հարցումներ</a:t>
            </a:r>
          </a:p>
        </p:txBody>
      </p:sp>
      <p:pic>
        <p:nvPicPr>
          <p:cNvPr id="11" name="Picture 10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E9AF34F7-A184-431C-B35E-ACD87BA13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-1" b="-1"/>
          <a:stretch/>
        </p:blipFill>
        <p:spPr>
          <a:xfrm>
            <a:off x="3144442" y="3187890"/>
            <a:ext cx="4027002" cy="3146426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EC9031-480F-486A-ADA3-08DAFEBE2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34064" b="2"/>
          <a:stretch/>
        </p:blipFill>
        <p:spPr>
          <a:xfrm>
            <a:off x="820995" y="10"/>
            <a:ext cx="4113440" cy="3843834"/>
          </a:xfrm>
          <a:custGeom>
            <a:avLst/>
            <a:gdLst>
              <a:gd name="connsiteX0" fmla="*/ 0 w 4113440"/>
              <a:gd name="connsiteY0" fmla="*/ 0 h 3843844"/>
              <a:gd name="connsiteX1" fmla="*/ 4113440 w 4113440"/>
              <a:gd name="connsiteY1" fmla="*/ 0 h 3843844"/>
              <a:gd name="connsiteX2" fmla="*/ 4113440 w 4113440"/>
              <a:gd name="connsiteY2" fmla="*/ 3027024 h 3843844"/>
              <a:gd name="connsiteX3" fmla="*/ 2157388 w 4113440"/>
              <a:gd name="connsiteY3" fmla="*/ 3027024 h 3843844"/>
              <a:gd name="connsiteX4" fmla="*/ 2157388 w 4113440"/>
              <a:gd name="connsiteY4" fmla="*/ 3843844 h 3843844"/>
              <a:gd name="connsiteX5" fmla="*/ 0 w 4113440"/>
              <a:gd name="connsiteY5" fmla="*/ 3843844 h 38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843844">
                <a:moveTo>
                  <a:pt x="0" y="0"/>
                </a:moveTo>
                <a:lnTo>
                  <a:pt x="4113440" y="0"/>
                </a:lnTo>
                <a:lnTo>
                  <a:pt x="4113440" y="3027024"/>
                </a:lnTo>
                <a:lnTo>
                  <a:pt x="2157388" y="3027024"/>
                </a:lnTo>
                <a:lnTo>
                  <a:pt x="2157388" y="3843844"/>
                </a:lnTo>
                <a:lnTo>
                  <a:pt x="0" y="3843844"/>
                </a:lnTo>
                <a:close/>
              </a:path>
            </a:pathLst>
          </a:custGeom>
        </p:spPr>
      </p:pic>
      <p:sp>
        <p:nvSpPr>
          <p:cNvPr id="38" name="Rectangle 25">
            <a:extLst>
              <a:ext uri="{FF2B5EF4-FFF2-40B4-BE49-F238E27FC236}">
                <a16:creationId xmlns:a16="http://schemas.microsoft.com/office/drawing/2014/main" id="{5FD7660B-74CD-4417-9AE9-AB7C62700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3532" y="639098"/>
            <a:ext cx="2077912" cy="2386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B5D0E689-B6A8-4FC3-AE47-19281B3473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1040" b="-2"/>
          <a:stretch/>
        </p:blipFill>
        <p:spPr>
          <a:xfrm>
            <a:off x="20" y="3993777"/>
            <a:ext cx="2986337" cy="2019928"/>
          </a:xfrm>
          <a:prstGeom prst="rect">
            <a:avLst/>
          </a:prstGeom>
        </p:spPr>
      </p:pic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B596C47E-BD41-4F65-83F5-57A67E587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2504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9">
            <a:extLst>
              <a:ext uri="{FF2B5EF4-FFF2-40B4-BE49-F238E27FC236}">
                <a16:creationId xmlns:a16="http://schemas.microsoft.com/office/drawing/2014/main" id="{5CD0D8D6-0E10-46A4-A0D0-5A20288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D777E9D9-47C3-48CC-9331-3E1D199A1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1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99FE313-70E8-4F23-B929-E17B90A63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7CD54-22CE-437B-B411-710BAF0B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hy-AM" sz="3700"/>
              <a:t>Միջոցառումների կազմակերպում</a:t>
            </a:r>
            <a:endParaRPr lang="en-US" sz="3700"/>
          </a:p>
        </p:txBody>
      </p:sp>
      <p:pic>
        <p:nvPicPr>
          <p:cNvPr id="9" name="Picture 8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43F810F1-317E-4A49-8F21-F19384848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r="17841" b="2"/>
          <a:stretch/>
        </p:blipFill>
        <p:spPr>
          <a:xfrm>
            <a:off x="804670" y="798507"/>
            <a:ext cx="2370646" cy="4720304"/>
          </a:xfrm>
          <a:prstGeom prst="rect">
            <a:avLst/>
          </a:prstGeom>
        </p:spPr>
      </p:pic>
      <p:pic>
        <p:nvPicPr>
          <p:cNvPr id="11" name="Picture 10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34FE4BEB-BB0D-49EB-B514-8778A04A6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2" b="2"/>
          <a:stretch/>
        </p:blipFill>
        <p:spPr>
          <a:xfrm>
            <a:off x="3339251" y="795786"/>
            <a:ext cx="3678284" cy="277806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60D75A-B591-4578-AB32-AAF7E230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itting in front of a building&#10;&#10;Description generated with very high confidence">
            <a:extLst>
              <a:ext uri="{FF2B5EF4-FFF2-40B4-BE49-F238E27FC236}">
                <a16:creationId xmlns:a16="http://schemas.microsoft.com/office/drawing/2014/main" id="{A74208DE-9B5A-4EA2-989A-40A00B6969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19501" b="-1"/>
          <a:stretch/>
        </p:blipFill>
        <p:spPr>
          <a:xfrm>
            <a:off x="3337804" y="3722753"/>
            <a:ext cx="1228981" cy="1791319"/>
          </a:xfrm>
          <a:prstGeom prst="rect">
            <a:avLst/>
          </a:prstGeom>
        </p:spPr>
      </p:pic>
      <p:pic>
        <p:nvPicPr>
          <p:cNvPr id="7" name="Picture 6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85B4F756-7929-4B04-818C-7DBBAC62A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r="9907" b="6"/>
          <a:stretch/>
        </p:blipFill>
        <p:spPr>
          <a:xfrm>
            <a:off x="4736305" y="3722753"/>
            <a:ext cx="2273529" cy="1791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6D9F-E54D-49BD-AD7F-B2418F50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720648"/>
            <a:ext cx="4015087" cy="314844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Էներգետիկ շաբաթ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Հաքաթոն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Ֆլեշմոբ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Մրցույթներ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Խաղեր </a:t>
            </a:r>
            <a:r>
              <a:rPr lang="en-US" sz="2800" dirty="0"/>
              <a:t>(</a:t>
            </a:r>
            <a:r>
              <a:rPr lang="hy-AM" sz="2800" dirty="0"/>
              <a:t>օր․՝ քվեսթ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2800" dirty="0"/>
              <a:t>և այլն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6C7D2A-50B8-4BF3-B550-A82763EFE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FA84B6-379D-4207-9EC8-13E68F23B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77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6242C-094C-4005-829C-48C8B456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y-AM" sz="3400"/>
              <a:t>Տեղեկատվության հաղորդման այլ եղանակներ</a:t>
            </a:r>
            <a:endParaRPr lang="en-US" sz="3400"/>
          </a:p>
        </p:txBody>
      </p:sp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8C271B1A-F85E-4C1A-84A1-549005BDC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/>
          <a:stretch/>
        </p:blipFill>
        <p:spPr>
          <a:xfrm>
            <a:off x="642258" y="751843"/>
            <a:ext cx="6909801" cy="4189614"/>
          </a:xfrm>
          <a:prstGeom prst="rect">
            <a:avLst/>
          </a:prstGeom>
        </p:spPr>
      </p:pic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3C5F-8C43-41BA-94F7-2AEFDA21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y-AM" dirty="0"/>
              <a:t>Կայքէջի ստեղծում</a:t>
            </a:r>
          </a:p>
          <a:p>
            <a:r>
              <a:rPr lang="hy-AM" dirty="0"/>
              <a:t>Սոց․ ցանցերում տեղեկատվության տարածում</a:t>
            </a:r>
          </a:p>
          <a:p>
            <a:r>
              <a:rPr lang="hy-AM" dirty="0"/>
              <a:t>Սոցիալական գովազդ</a:t>
            </a:r>
          </a:p>
          <a:p>
            <a:r>
              <a:rPr lang="hy-AM" dirty="0"/>
              <a:t>Ուղեցույցների մշակում</a:t>
            </a:r>
            <a:r>
              <a:rPr lang="en-US" dirty="0"/>
              <a:t>, </a:t>
            </a:r>
            <a:r>
              <a:rPr lang="hy-AM" dirty="0"/>
              <a:t>տարածում</a:t>
            </a:r>
          </a:p>
          <a:p>
            <a:r>
              <a:rPr lang="hy-AM" dirty="0"/>
              <a:t>Տեսանյութի նկարահանում, տարբեր աղբյուրներով տարածում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58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8794-459F-4EE3-B15F-0AADB849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362" y="374079"/>
            <a:ext cx="4233816" cy="1450757"/>
          </a:xfrm>
        </p:spPr>
        <p:txBody>
          <a:bodyPr>
            <a:normAutofit/>
          </a:bodyPr>
          <a:lstStyle/>
          <a:p>
            <a:r>
              <a:rPr lang="hy-AM" dirty="0"/>
              <a:t>Կարևոր է</a:t>
            </a:r>
            <a:endParaRPr lang="en-US" dirty="0"/>
          </a:p>
        </p:txBody>
      </p:sp>
      <p:pic>
        <p:nvPicPr>
          <p:cNvPr id="6" name="Picture 5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3E649CE5-2A1B-49E2-B8B1-333239F42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216726"/>
            <a:ext cx="5451627" cy="410450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F09CC9-15C7-44AA-BBC7-50D5B2443FC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27468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112</Words>
  <Application>Microsoft Office PowerPoint</Application>
  <PresentationFormat>Widescreen</PresentationFormat>
  <Paragraphs>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Հանրային իրազեկում</vt:lpstr>
      <vt:lpstr>Կարևոր է</vt:lpstr>
      <vt:lpstr>Սեմինարների, դասընթացներ, աշխատաժողովների կազմակերպում </vt:lpstr>
      <vt:lpstr>Կրթական ծրագրեր </vt:lpstr>
      <vt:lpstr>Համայնքային էքսպո կամ ցուցադրությունների կազմակերպում</vt:lpstr>
      <vt:lpstr>Հարցումներ</vt:lpstr>
      <vt:lpstr>Միջոցառումների կազմակերպում</vt:lpstr>
      <vt:lpstr>Տեղեկատվության հաղորդման այլ եղանակներ</vt:lpstr>
      <vt:lpstr>Կարևոր 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Հանրային իրազեկում</dc:title>
  <dc:creator>Nune Sakanyan</dc:creator>
  <cp:lastModifiedBy>Nune Sakanyan</cp:lastModifiedBy>
  <cp:revision>10</cp:revision>
  <dcterms:created xsi:type="dcterms:W3CDTF">2018-08-25T04:11:58Z</dcterms:created>
  <dcterms:modified xsi:type="dcterms:W3CDTF">2018-09-16T06:48:23Z</dcterms:modified>
</cp:coreProperties>
</file>