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22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87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858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03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66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920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008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438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54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559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07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925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1DCB-BC1E-4DC7-9811-3D11E2CF6A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C551-BC15-451D-9D2D-AF799922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038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9577" y="406400"/>
            <a:ext cx="9144000" cy="2387600"/>
          </a:xfrm>
        </p:spPr>
        <p:txBody>
          <a:bodyPr>
            <a:noAutofit/>
          </a:bodyPr>
          <a:lstStyle/>
          <a:p>
            <a:r>
              <a:rPr lang="fr-FR" dirty="0" smtClean="0"/>
              <a:t>ԶԲՈՍԱՇՐՋՈՒԹՅՈՒՆԸ ԳԱՎԱՌԻ ՏԱՐԱԾԱՇՐՋԱՆՈՒՄ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251200"/>
            <a:ext cx="6299200" cy="4008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986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53198" cy="3165231"/>
          </a:xfrm>
        </p:spPr>
        <p:txBody>
          <a:bodyPr>
            <a:normAutofit/>
          </a:bodyPr>
          <a:lstStyle/>
          <a:p>
            <a:r>
              <a:rPr lang="hy-AM" sz="2400" dirty="0"/>
              <a:t>Գավառը գտնվում է Գեղամա լեռնաշղթայի արևելյան լանջին, Գավառագետի ստորին հոսանքի ավազանում</a:t>
            </a:r>
            <a:r>
              <a:rPr lang="hy-AM" sz="2400" dirty="0" smtClean="0"/>
              <a:t>։</a:t>
            </a:r>
            <a:r>
              <a:rPr lang="ru-RU" sz="2400" dirty="0" smtClean="0"/>
              <a:t> </a:t>
            </a:r>
            <a:r>
              <a:rPr lang="hy-AM" sz="2400" dirty="0" smtClean="0"/>
              <a:t> </a:t>
            </a:r>
            <a:r>
              <a:rPr lang="hy-AM" sz="2400" dirty="0"/>
              <a:t>Հեռավորությունը Երևանից - 98կմ</a:t>
            </a:r>
            <a:r>
              <a:rPr lang="hy-AM" sz="2400" dirty="0" smtClean="0"/>
              <a:t>։</a:t>
            </a:r>
            <a:r>
              <a:rPr lang="ru-RU" sz="2400" dirty="0" smtClean="0"/>
              <a:t> </a:t>
            </a:r>
            <a:r>
              <a:rPr lang="hy-AM" sz="2400" dirty="0" smtClean="0"/>
              <a:t>Մարզի </a:t>
            </a:r>
            <a:r>
              <a:rPr lang="hy-AM" sz="2400" dirty="0"/>
              <a:t>տարածքի առավելագույն բարձրությունը - </a:t>
            </a:r>
            <a:r>
              <a:rPr lang="hy-AM" sz="2400" dirty="0" smtClean="0"/>
              <a:t>359</a:t>
            </a:r>
            <a:r>
              <a:rPr lang="en-US" sz="2400" dirty="0" smtClean="0"/>
              <a:t>7</a:t>
            </a:r>
            <a:r>
              <a:rPr lang="hy-AM" sz="2400" dirty="0" smtClean="0"/>
              <a:t> </a:t>
            </a:r>
            <a:r>
              <a:rPr lang="hy-AM" sz="2400" dirty="0"/>
              <a:t>մ (Աժդահակ լեռ) 1995թ. վարչատարածքային նոր բաժանումից հետո ունի մարզկենտրոնի կարգավիճակ</a:t>
            </a:r>
            <a:r>
              <a:rPr lang="hy-AM" sz="2400" dirty="0" smtClean="0"/>
              <a:t>։</a:t>
            </a:r>
            <a:r>
              <a:rPr lang="ru-RU" sz="2400" dirty="0" smtClean="0"/>
              <a:t> </a:t>
            </a:r>
            <a:r>
              <a:rPr lang="hy-AM" sz="2400" dirty="0" smtClean="0"/>
              <a:t> </a:t>
            </a:r>
            <a:r>
              <a:rPr lang="hy-AM" sz="2400" dirty="0"/>
              <a:t>Նախկինում մտել է Երևանի նահանգի Նոր Բայազետ գավառի մեջ´ դառնալով նրա կենտրոնը։ Հնում ունեցել է Բայազեդ Նոր, Բայայեզեթ Նոր, Գավառ, Նոր Բայազետ, Նոր Պայազիտ, Քյավառ, Կամո անվանումները</a:t>
            </a:r>
            <a:r>
              <a:rPr lang="hy-AM" sz="2400" dirty="0" smtClean="0"/>
              <a:t>։</a:t>
            </a:r>
            <a:r>
              <a:rPr lang="ru-RU" sz="2400" dirty="0" smtClean="0"/>
              <a:t> </a:t>
            </a:r>
            <a:r>
              <a:rPr lang="hy-AM" sz="2400" dirty="0" smtClean="0"/>
              <a:t> </a:t>
            </a:r>
            <a:r>
              <a:rPr lang="hy-AM" sz="2400" dirty="0"/>
              <a:t>Քաղաքի կարգավիճակ ունի 1850թ.-ից։ 1959թ.-ին վերանվանվել է Կամո, իսկ 1991թ.-ին´ ստացել է Գավառ անվանումը</a:t>
            </a:r>
            <a:r>
              <a:rPr lang="hy-AM" sz="2400" dirty="0" smtClean="0"/>
              <a:t>։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48" y="3261815"/>
            <a:ext cx="7511980" cy="4462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6779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2860" y="-354781"/>
            <a:ext cx="12661900" cy="7466781"/>
          </a:xfrm>
        </p:spPr>
        <p:txBody>
          <a:bodyPr/>
          <a:lstStyle/>
          <a:p>
            <a:r>
              <a:rPr lang="en-US" dirty="0" smtClean="0"/>
              <a:t>ՊԱՏՄԱՄՇԱԿՈՒԹԱՅԻՆ   ՀՈՒՇԱՐՁԱՆՆԵՐ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7780" cy="2971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9525"/>
            <a:ext cx="5379720" cy="2984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3679374"/>
            <a:ext cx="5120640" cy="3178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19" y="3679374"/>
            <a:ext cx="7219318" cy="3178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7801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ԳԵՂԱՏԵՍԻԼ ՎԱՅՐԵՐ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318">
            <a:off x="721996" y="1575088"/>
            <a:ext cx="4677410" cy="2519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740">
            <a:off x="6364274" y="1505576"/>
            <a:ext cx="5114082" cy="2658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327">
            <a:off x="1651000" y="4536673"/>
            <a:ext cx="4445000" cy="2468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635">
            <a:off x="6897479" y="4702112"/>
            <a:ext cx="3793800" cy="2164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43819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81" y="-8881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ԿՈԼՈՐԻՏ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7" y="1428017"/>
            <a:ext cx="4217191" cy="2435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8591"/>
            <a:ext cx="4926019" cy="2765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6" y="4086510"/>
            <a:ext cx="4421875" cy="2533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4960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ԶԱՐԳԱՑՄԱՆ ՀԵՌԱՆԿԱՐՆԵՐԸ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317"/>
            <a:ext cx="3371060" cy="357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24" y="3542939"/>
            <a:ext cx="4189800" cy="319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43" y="2169994"/>
            <a:ext cx="3442999" cy="241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676728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3412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</a:rPr>
              <a:t>ՇՆՈՐՀԱԿԱԼՈՒԹՅՈՒՆ 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  <a:t>ՈՒՇԱԴՐՈՒԹՅԱՆ ՀԱՄԱՐ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1650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172</TotalTime>
  <Words>114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ԶԲՈՍԱՇՐՋՈՒԹՅՈՒՆԸ ԳԱՎԱՌԻ ՏԱՐԱԾԱՇՐՋԱՆՈՒՄ</vt:lpstr>
      <vt:lpstr>Գավառը գտնվում է Գեղամա լեռնաշղթայի արևելյան լանջին, Գավառագետի ստորին հոսանքի ավազանում։  Հեռավորությունը Երևանից - 98կմ։ Մարզի տարածքի առավելագույն բարձրությունը - 3597 մ (Աժդահակ լեռ) 1995թ. վարչատարածքային նոր բաժանումից հետո ունի մարզկենտրոնի կարգավիճակ։  Նախկինում մտել է Երևանի նահանգի Նոր Բայազետ գավառի մեջ´ դառնալով նրա կենտրոնը։ Հնում ունեցել է Բայազեդ Նոր, Բայայեզեթ Նոր, Գավառ, Նոր Բայազետ, Նոր Պայազիտ, Քյավառ, Կամո անվանումները։  Քաղաքի կարգավիճակ ունի 1850թ.-ից։ 1959թ.-ին վերանվանվել է Կամո, իսկ 1991թ.-ին´ ստացել է Գավառ անվանումը։ </vt:lpstr>
      <vt:lpstr>ՊԱՏՄԱՄՇԱԿՈՒԹԱՅԻՆ   ՀՈՒՇԱՐՁԱՆՆԵՐ</vt:lpstr>
      <vt:lpstr>ԳԵՂԱՏԵՍԻԼ ՎԱՅՐԵՐ</vt:lpstr>
      <vt:lpstr>ԿՈԼՈՐԻՏ</vt:lpstr>
      <vt:lpstr>ԶԱՐԳԱՑՄԱՆ ՀԵՌԱՆԿԱՐՆԵՐԸ</vt:lpstr>
      <vt:lpstr>ՇՆՈՐՀԱԿԱԼՈՒԹՅՈՒՆ ՈՒՇԱԴՐՈՒԹՅԱՆ ՀԱՄԱՐ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ԶԲՈՍԱՇՐՋՈՒԹՅՈՒՆԸ ԳԱՎԱՌԻ ՏԱՐԱԾԱՇՐՋԱՆՈՒՄ</dc:title>
  <dc:creator>Anna M.</dc:creator>
  <cp:lastModifiedBy>YAC</cp:lastModifiedBy>
  <cp:revision>17</cp:revision>
  <dcterms:created xsi:type="dcterms:W3CDTF">2016-04-02T04:09:55Z</dcterms:created>
  <dcterms:modified xsi:type="dcterms:W3CDTF">2016-04-12T20:03:55Z</dcterms:modified>
</cp:coreProperties>
</file>