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81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7" r:id="rId16"/>
    <p:sldId id="278" r:id="rId17"/>
    <p:sldId id="279" r:id="rId18"/>
    <p:sldId id="280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y-AM" sz="4800" b="1" dirty="0" smtClean="0">
                <a:solidFill>
                  <a:schemeClr val="accent5">
                    <a:lumMod val="75000"/>
                  </a:schemeClr>
                </a:solidFill>
              </a:rPr>
              <a:t>ԷԿՈՏՈՒՐԻԶՄԻ ՓԱՌԱՏՈՆ</a:t>
            </a:r>
          </a:p>
          <a:p>
            <a:pPr>
              <a:buNone/>
            </a:pPr>
            <a:r>
              <a:rPr lang="hy-AM" sz="3900" b="1" dirty="0" smtClean="0">
                <a:solidFill>
                  <a:schemeClr val="accent5">
                    <a:lumMod val="75000"/>
                  </a:schemeClr>
                </a:solidFill>
              </a:rPr>
              <a:t>ՀՈՒՆԻՍԻ                       ՄԱՐՏԻՐՈՍ</a:t>
            </a:r>
          </a:p>
          <a:p>
            <a:pPr>
              <a:buNone/>
            </a:pPr>
            <a:r>
              <a:rPr lang="hy-AM" sz="5400" b="1" dirty="0" smtClean="0">
                <a:solidFill>
                  <a:schemeClr val="accent5">
                    <a:lumMod val="75000"/>
                  </a:schemeClr>
                </a:solidFill>
              </a:rPr>
              <a:t>   4 - 5                          </a:t>
            </a:r>
            <a:r>
              <a:rPr lang="hy-AM" sz="4000" b="1" dirty="0" smtClean="0">
                <a:solidFill>
                  <a:schemeClr val="accent5">
                    <a:lumMod val="75000"/>
                  </a:schemeClr>
                </a:solidFill>
              </a:rPr>
              <a:t>ԳՈՄՔ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Logo1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285992"/>
            <a:ext cx="3571900" cy="355906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5624966"/>
            <a:ext cx="1233034" cy="1233034"/>
          </a:xfrm>
          <a:prstGeom prst="rect">
            <a:avLst/>
          </a:prstGeom>
        </p:spPr>
      </p:pic>
      <p:pic>
        <p:nvPicPr>
          <p:cNvPr id="6" name="Рисунок 5" descr="C:\Users\YBA\AppData\Local\Microsoft\Windows\INetCache\Content.Word\YBA logo high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5429240"/>
            <a:ext cx="1500198" cy="142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y-AM" sz="2800" b="1" dirty="0" smtClean="0"/>
              <a:t>    Ինչ հնարավորություններ կան Գոմք և </a:t>
            </a:r>
            <a:br>
              <a:rPr lang="hy-AM" sz="2800" b="1" dirty="0" smtClean="0"/>
            </a:br>
            <a:r>
              <a:rPr lang="hy-AM" sz="2800" b="1" dirty="0" smtClean="0"/>
              <a:t>               Մարտիրոս համայնքներում</a:t>
            </a:r>
            <a:endParaRPr lang="ru-RU" sz="2800" b="1" dirty="0"/>
          </a:p>
        </p:txBody>
      </p:sp>
      <p:pic>
        <p:nvPicPr>
          <p:cNvPr id="7" name="Содержимое 6" descr="10404893_729525793771535_3803200705352667396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271368" y="2700205"/>
            <a:ext cx="4628414" cy="3085609"/>
          </a:xfrm>
        </p:spPr>
      </p:pic>
      <p:pic>
        <p:nvPicPr>
          <p:cNvPr id="5" name="Содержимое 3" descr="Logo1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4853" y="0"/>
            <a:ext cx="2079147" cy="2071678"/>
          </a:xfrm>
          <a:prstGeom prst="rect">
            <a:avLst/>
          </a:prstGeom>
        </p:spPr>
      </p:pic>
      <p:pic>
        <p:nvPicPr>
          <p:cNvPr id="6" name="Содержимое 6" descr="10404893_729525793771535_3803200705352667396_n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16200000">
            <a:off x="3300533" y="2700205"/>
            <a:ext cx="4628413" cy="30856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y-AM" sz="2800" b="1" dirty="0" smtClean="0"/>
              <a:t>    Ինչ հնարավորություններ կան Գոմք և </a:t>
            </a:r>
            <a:br>
              <a:rPr lang="hy-AM" sz="2800" b="1" dirty="0" smtClean="0"/>
            </a:br>
            <a:r>
              <a:rPr lang="hy-AM" sz="2800" b="1" dirty="0" smtClean="0"/>
              <a:t>               Մարտիրոս համայնքներում</a:t>
            </a:r>
            <a:endParaRPr lang="ru-RU" sz="2800" b="1" dirty="0"/>
          </a:p>
        </p:txBody>
      </p:sp>
      <p:pic>
        <p:nvPicPr>
          <p:cNvPr id="7" name="Содержимое 6" descr="10404893_729525793771535_3803200705352667396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580466" y="2652112"/>
            <a:ext cx="4768488" cy="3178992"/>
          </a:xfrm>
        </p:spPr>
      </p:pic>
      <p:pic>
        <p:nvPicPr>
          <p:cNvPr id="5" name="Содержимое 3" descr="Logo1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4853" y="0"/>
            <a:ext cx="2079147" cy="2071678"/>
          </a:xfrm>
          <a:prstGeom prst="rect">
            <a:avLst/>
          </a:prstGeom>
        </p:spPr>
      </p:pic>
      <p:pic>
        <p:nvPicPr>
          <p:cNvPr id="6" name="Содержимое 6" descr="10404893_729525793771535_3803200705352667396_n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16200000">
            <a:off x="3062872" y="2652112"/>
            <a:ext cx="4768488" cy="31789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y-AM" sz="2800" b="1" dirty="0" smtClean="0"/>
              <a:t>    Ինչ հնարավորություններ կան Գոմք և </a:t>
            </a:r>
            <a:br>
              <a:rPr lang="hy-AM" sz="2800" b="1" dirty="0" smtClean="0"/>
            </a:br>
            <a:r>
              <a:rPr lang="hy-AM" sz="2800" b="1" dirty="0" smtClean="0"/>
              <a:t>               Մարտիրոս համայնքներում</a:t>
            </a:r>
            <a:endParaRPr lang="ru-RU" sz="2800" b="1" dirty="0"/>
          </a:p>
        </p:txBody>
      </p:sp>
      <p:pic>
        <p:nvPicPr>
          <p:cNvPr id="7" name="Содержимое 6" descr="10404893_729525793771535_3803200705352667396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714481" y="2714620"/>
            <a:ext cx="4714907" cy="3143272"/>
          </a:xfrm>
        </p:spPr>
      </p:pic>
      <p:pic>
        <p:nvPicPr>
          <p:cNvPr id="5" name="Содержимое 3" descr="Logo1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4853" y="0"/>
            <a:ext cx="2079147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y-AM" sz="2800" b="1" dirty="0" smtClean="0"/>
              <a:t>    Ինչ հնարավորություններ կան Գոմք և </a:t>
            </a:r>
            <a:br>
              <a:rPr lang="hy-AM" sz="2800" b="1" dirty="0" smtClean="0"/>
            </a:br>
            <a:r>
              <a:rPr lang="hy-AM" sz="2800" b="1" dirty="0" smtClean="0"/>
              <a:t>               Մարտիրոս համայնքներում</a:t>
            </a:r>
            <a:endParaRPr lang="ru-RU" sz="2800" b="1" dirty="0"/>
          </a:p>
        </p:txBody>
      </p:sp>
      <p:pic>
        <p:nvPicPr>
          <p:cNvPr id="7" name="Содержимое 6" descr="10404893_729525793771535_3803200705352667396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06" y="2714620"/>
            <a:ext cx="4500594" cy="3000396"/>
          </a:xfrm>
        </p:spPr>
      </p:pic>
      <p:pic>
        <p:nvPicPr>
          <p:cNvPr id="5" name="Содержимое 3" descr="Logo1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4853" y="0"/>
            <a:ext cx="2079147" cy="2071678"/>
          </a:xfrm>
          <a:prstGeom prst="rect">
            <a:avLst/>
          </a:prstGeom>
        </p:spPr>
      </p:pic>
      <p:pic>
        <p:nvPicPr>
          <p:cNvPr id="6" name="Содержимое 6" descr="10404893_729525793771535_3803200705352667396_n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0" y="2714620"/>
            <a:ext cx="4500594" cy="3000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y-AM" sz="2800" b="1" dirty="0" smtClean="0"/>
              <a:t>    Ինչ հնարավորություններ կան Գոմք և </a:t>
            </a:r>
            <a:br>
              <a:rPr lang="hy-AM" sz="2800" b="1" dirty="0" smtClean="0"/>
            </a:br>
            <a:r>
              <a:rPr lang="hy-AM" sz="2800" b="1" dirty="0" smtClean="0"/>
              <a:t>               Մարտիրոս համայնքներում</a:t>
            </a:r>
            <a:endParaRPr lang="ru-RU" sz="2800" b="1" dirty="0"/>
          </a:p>
        </p:txBody>
      </p:sp>
      <p:pic>
        <p:nvPicPr>
          <p:cNvPr id="7" name="Содержимое 6" descr="10404893_729525793771535_3803200705352667396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1857364"/>
            <a:ext cx="7215237" cy="4810158"/>
          </a:xfrm>
        </p:spPr>
      </p:pic>
      <p:pic>
        <p:nvPicPr>
          <p:cNvPr id="5" name="Содержимое 3" descr="Logo1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4853" y="0"/>
            <a:ext cx="2079147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229600" cy="1143000"/>
          </a:xfrm>
        </p:spPr>
        <p:txBody>
          <a:bodyPr>
            <a:noAutofit/>
          </a:bodyPr>
          <a:lstStyle/>
          <a:p>
            <a:r>
              <a:rPr lang="hy-AM" sz="2400" b="1" dirty="0" smtClean="0">
                <a:solidFill>
                  <a:schemeClr val="accent5">
                    <a:lumMod val="75000"/>
                  </a:schemeClr>
                </a:solidFill>
              </a:rPr>
              <a:t>Ի՞ՆՉ ՄԻՋՈՑԱՌՈՒՄՆԵՐ ԵՆ ՏԵՂԻ ՈՒՆԵՆԱԼՈՒ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Содержимое 3" descr="Logo1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4853" y="0"/>
            <a:ext cx="2079147" cy="2071678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14282" y="1920085"/>
            <a:ext cx="8472518" cy="4434840"/>
          </a:xfrm>
        </p:spPr>
        <p:txBody>
          <a:bodyPr/>
          <a:lstStyle/>
          <a:p>
            <a:pPr>
              <a:buNone/>
            </a:pPr>
            <a: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  <a:t>Հունիսի  </a:t>
            </a:r>
            <a:r>
              <a:rPr lang="hy-AM" sz="32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hy-AM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hy-AM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  <a:t>Մարզային հեծանվային գավաթ 4</a:t>
            </a:r>
          </a:p>
          <a:p>
            <a: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  <a:t>Ձիավարություն </a:t>
            </a:r>
          </a:p>
          <a:p>
            <a: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  <a:t>Ձիերով արշավ</a:t>
            </a:r>
          </a:p>
          <a:p>
            <a: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  <a:t>Էկոերթուղիներով քայլարշավ</a:t>
            </a:r>
          </a:p>
          <a:p>
            <a: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  <a:t>Բուսաբանական արշավ</a:t>
            </a:r>
          </a:p>
          <a:p>
            <a: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  <a:t>Թռչնադիտարկում</a:t>
            </a:r>
          </a:p>
          <a:p>
            <a: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  <a:t>Ժայռամագլցում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229600" cy="1143000"/>
          </a:xfrm>
        </p:spPr>
        <p:txBody>
          <a:bodyPr>
            <a:noAutofit/>
          </a:bodyPr>
          <a:lstStyle/>
          <a:p>
            <a:r>
              <a:rPr lang="hy-AM" sz="2400" b="1" dirty="0" smtClean="0">
                <a:solidFill>
                  <a:schemeClr val="accent5">
                    <a:lumMod val="75000"/>
                  </a:schemeClr>
                </a:solidFill>
              </a:rPr>
              <a:t>Ի՞ՆՉ ՄԻՋՈՑԱՌՈՒՄՆԵՐ ԵՆ ՏԵՂԻ ՈՒՆԵՆԱԼՈՒ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Содержимое 3" descr="Logo1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4853" y="0"/>
            <a:ext cx="2079147" cy="2071678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14282" y="1920085"/>
            <a:ext cx="8472518" cy="4434840"/>
          </a:xfrm>
        </p:spPr>
        <p:txBody>
          <a:bodyPr/>
          <a:lstStyle/>
          <a:p>
            <a:pPr>
              <a:buNone/>
            </a:pPr>
            <a: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  <a:t>Հունիսի  </a:t>
            </a:r>
            <a:r>
              <a:rPr lang="hy-AM" sz="32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  <a:t>Խարույկի շուրջ արշավային դասընթացներ, մասնավորապես․</a:t>
            </a:r>
          </a:p>
          <a:p>
            <a: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  <a:t>Ինչպես ընտրել ճիշտ արշավային հագուստ</a:t>
            </a:r>
          </a:p>
          <a:p>
            <a: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  <a:t>Ինչպես պաշտպանվել վայրի կենդանիներից</a:t>
            </a:r>
          </a:p>
          <a:p>
            <a: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  <a:t>Առաջին բուժօգնություն</a:t>
            </a:r>
          </a:p>
          <a:p>
            <a: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  <a:t>Եվ այլն</a:t>
            </a:r>
          </a:p>
          <a:p>
            <a:endParaRPr lang="hy-AM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hy-AM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229600" cy="1143000"/>
          </a:xfrm>
        </p:spPr>
        <p:txBody>
          <a:bodyPr>
            <a:noAutofit/>
          </a:bodyPr>
          <a:lstStyle/>
          <a:p>
            <a:r>
              <a:rPr lang="hy-AM" sz="2400" b="1" dirty="0" smtClean="0">
                <a:solidFill>
                  <a:schemeClr val="accent5">
                    <a:lumMod val="75000"/>
                  </a:schemeClr>
                </a:solidFill>
              </a:rPr>
              <a:t>Ի՞ՆՉ ՄԻՋՈՑԱՌՈՒՄՆԵՐ ԵՆ ՏԵՂԻ ՈՒՆԵՆԱԼՈՒ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Содержимое 3" descr="Logo1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4853" y="0"/>
            <a:ext cx="2079147" cy="2071678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14282" y="1920085"/>
            <a:ext cx="8472518" cy="4434840"/>
          </a:xfrm>
        </p:spPr>
        <p:txBody>
          <a:bodyPr/>
          <a:lstStyle/>
          <a:p>
            <a:pPr>
              <a:buNone/>
            </a:pPr>
            <a: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  <a:t>Հունիսի    </a:t>
            </a:r>
            <a:r>
              <a:rPr lang="hy-AM" sz="3600" b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  <a:p>
            <a: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  <a:t>Առավոտյան յոգա</a:t>
            </a:r>
          </a:p>
          <a:p>
            <a:pPr>
              <a:buNone/>
            </a:pPr>
            <a: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  <a:t>Քայլարշավ և ձիարշավ դեպի </a:t>
            </a:r>
          </a:p>
          <a:p>
            <a: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  <a:t>Մարտիրոսի ժայռափոր եկեղեցի</a:t>
            </a:r>
          </a:p>
          <a:p>
            <a: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  <a:t>Չումովի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  <a:t>Չմոյի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  <a:t> լիճ</a:t>
            </a:r>
          </a:p>
          <a:p>
            <a: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  <a:t>Մարտիրոսի ՍԲ Աստվածածին եկեղեցի</a:t>
            </a:r>
          </a:p>
          <a:p>
            <a:endParaRPr lang="hy-AM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hy-AM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hy-AM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229600" cy="1143000"/>
          </a:xfrm>
        </p:spPr>
        <p:txBody>
          <a:bodyPr>
            <a:noAutofit/>
          </a:bodyPr>
          <a:lstStyle/>
          <a:p>
            <a:r>
              <a:rPr lang="hy-AM" sz="2400" b="1" dirty="0" smtClean="0">
                <a:solidFill>
                  <a:schemeClr val="accent5">
                    <a:lumMod val="75000"/>
                  </a:schemeClr>
                </a:solidFill>
              </a:rPr>
              <a:t>Ի՞ՆՉ ՄԻՋՈՑԱՌՈՒՄՆԵՐ ԵՆ ՏԵՂԻ ՈՒՆԵՆԱԼՈՒ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Содержимое 3" descr="Logo1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4853" y="0"/>
            <a:ext cx="2079147" cy="2071678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14282" y="1920085"/>
            <a:ext cx="8472518" cy="4434840"/>
          </a:xfrm>
        </p:spPr>
        <p:txBody>
          <a:bodyPr/>
          <a:lstStyle/>
          <a:p>
            <a:pPr>
              <a:buNone/>
            </a:pPr>
            <a:endParaRPr lang="hy-AM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  <a:t>ՊԱՏՐԱՍՏ  ԵՆՔ ԼՍԵԼ ՁԵՐ ԱՌԱՋԱՐԿՆԵՐԸ</a:t>
            </a:r>
          </a:p>
          <a:p>
            <a:pPr>
              <a:buNone/>
            </a:pPr>
            <a:endParaRPr lang="hy-AM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  <a:t>   ՀԱՄԱՏԵՂ ԿԱԶՄԱԿԵՐՊԵԼ ՁԵՐ ՊԱՏԿԵՐԱՑՐԱԾ ՄԻՋՈՑԱՌՈՒՄԸ</a:t>
            </a:r>
          </a:p>
          <a:p>
            <a:pPr>
              <a:buNone/>
            </a:pPr>
            <a: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  <a:t>            ՕԺԱՆԴԱԿԵԼ ՁԵՐ ԿԱԶՄԱԿԵՐՊՈՒԹՅԱՆ</a:t>
            </a:r>
            <a:b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  <a:t>         ԿԱՄ ԱՐՏԱԴՐԱՆՔԻ ՆԵՐԿԱՅԱՑՎԱԾ   </a:t>
            </a:r>
            <a:b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y-AM" b="1" dirty="0" smtClean="0">
                <a:solidFill>
                  <a:schemeClr val="accent1">
                    <a:lumMod val="75000"/>
                  </a:schemeClr>
                </a:solidFill>
              </a:rPr>
              <a:t>         ԼԻՆԵԼՈՒՆ</a:t>
            </a:r>
          </a:p>
          <a:p>
            <a:pPr>
              <a:buNone/>
            </a:pPr>
            <a:endParaRPr lang="hy-AM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hy-AM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y-AM" sz="4800" b="1" dirty="0" smtClean="0">
                <a:solidFill>
                  <a:schemeClr val="accent5">
                    <a:lumMod val="75000"/>
                  </a:schemeClr>
                </a:solidFill>
              </a:rPr>
              <a:t>ԷԿՈՏՈՒՐԻԶՄԻ ՓԱՌԱՏՈՆ</a:t>
            </a:r>
          </a:p>
          <a:p>
            <a:pPr>
              <a:buNone/>
            </a:pPr>
            <a:r>
              <a:rPr lang="hy-AM" sz="3900" b="1" dirty="0" smtClean="0">
                <a:solidFill>
                  <a:schemeClr val="accent5">
                    <a:lumMod val="75000"/>
                  </a:schemeClr>
                </a:solidFill>
              </a:rPr>
              <a:t>ՀՈՒՆԻՍԻ                       ՄԱՐՏԻՐՈՍ</a:t>
            </a:r>
          </a:p>
          <a:p>
            <a:pPr>
              <a:buNone/>
            </a:pPr>
            <a:r>
              <a:rPr lang="hy-AM" sz="5400" b="1" dirty="0" smtClean="0">
                <a:solidFill>
                  <a:schemeClr val="accent5">
                    <a:lumMod val="75000"/>
                  </a:schemeClr>
                </a:solidFill>
              </a:rPr>
              <a:t>   4 - 5                          </a:t>
            </a:r>
            <a:r>
              <a:rPr lang="hy-AM" sz="4000" b="1" dirty="0" smtClean="0">
                <a:solidFill>
                  <a:schemeClr val="accent5">
                    <a:lumMod val="75000"/>
                  </a:schemeClr>
                </a:solidFill>
              </a:rPr>
              <a:t>ԳՈՄՔ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Logo1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214555"/>
            <a:ext cx="3000396" cy="298961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720" y="5072074"/>
            <a:ext cx="8229600" cy="1428760"/>
          </a:xfrm>
        </p:spPr>
        <p:txBody>
          <a:bodyPr>
            <a:noAutofit/>
          </a:bodyPr>
          <a:lstStyle/>
          <a:p>
            <a:r>
              <a:rPr lang="hy-AM" sz="4000" b="1" dirty="0" smtClean="0"/>
              <a:t>    </a:t>
            </a:r>
            <a:br>
              <a:rPr lang="hy-AM" sz="4000" b="1" dirty="0" smtClean="0"/>
            </a:br>
            <a:r>
              <a:rPr lang="hy-AM" sz="4000" b="1" dirty="0" smtClean="0"/>
              <a:t/>
            </a:r>
            <a:br>
              <a:rPr lang="hy-AM" sz="4000" b="1" dirty="0" smtClean="0"/>
            </a:br>
            <a:r>
              <a:rPr lang="hy-AM" sz="4000" b="1" dirty="0" smtClean="0"/>
              <a:t/>
            </a:r>
            <a:br>
              <a:rPr lang="hy-AM" sz="4000" b="1" dirty="0" smtClean="0"/>
            </a:br>
            <a:r>
              <a:rPr lang="hy-AM" sz="4000" b="1" dirty="0" smtClean="0"/>
              <a:t/>
            </a:r>
            <a:br>
              <a:rPr lang="hy-AM" sz="4000" b="1" dirty="0" smtClean="0"/>
            </a:br>
            <a:r>
              <a:rPr lang="hy-AM" sz="4000" b="1" dirty="0" smtClean="0"/>
              <a:t/>
            </a:r>
            <a:br>
              <a:rPr lang="hy-AM" sz="4000" b="1" dirty="0" smtClean="0"/>
            </a:br>
            <a:r>
              <a:rPr lang="hy-AM" sz="4000" dirty="0" smtClean="0"/>
              <a:t> Ռազմիկ Սարգսյան    </a:t>
            </a:r>
            <a:r>
              <a:rPr lang="hy-AM" sz="4000" b="1" dirty="0" smtClean="0"/>
              <a:t>094 051 306    </a:t>
            </a:r>
            <a:r>
              <a:rPr lang="hy-AM" sz="4000" dirty="0" smtClean="0"/>
              <a:t>Վազգեն Գալստյան</a:t>
            </a:r>
            <a:r>
              <a:rPr lang="hy-AM" sz="4000" b="1" dirty="0" smtClean="0"/>
              <a:t>      077 219 755</a:t>
            </a:r>
            <a:endParaRPr lang="ru-RU" sz="4000" b="1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4" y="3941880"/>
            <a:ext cx="1233034" cy="1233034"/>
          </a:xfrm>
          <a:prstGeom prst="rect">
            <a:avLst/>
          </a:prstGeom>
        </p:spPr>
      </p:pic>
      <p:pic>
        <p:nvPicPr>
          <p:cNvPr id="7" name="Рисунок 6" descr="C:\Users\YBA\AppData\Local\Microsoft\Windows\INetCache\Content.Word\YBA logo high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27598"/>
            <a:ext cx="1500198" cy="142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y-AM" b="1" dirty="0" smtClean="0">
                <a:solidFill>
                  <a:schemeClr val="accent5">
                    <a:lumMod val="75000"/>
                  </a:schemeClr>
                </a:solidFill>
              </a:rPr>
              <a:t>Ո՞ՐՆ Է ԷԿՈՏՈՒՐԻԶՄԻ ԲՈՎԱՆԴԱԿՈՒԹՅՈՒՆԸ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1920085"/>
            <a:ext cx="8329642" cy="4434840"/>
          </a:xfrm>
        </p:spPr>
        <p:txBody>
          <a:bodyPr/>
          <a:lstStyle/>
          <a:p>
            <a:pPr>
              <a:buNone/>
            </a:pPr>
            <a:endParaRPr lang="hy-AM" dirty="0" smtClean="0"/>
          </a:p>
          <a:p>
            <a:pPr>
              <a:buNone/>
            </a:pPr>
            <a:r>
              <a:rPr lang="hy-AM" dirty="0" smtClean="0">
                <a:solidFill>
                  <a:schemeClr val="accent1">
                    <a:lumMod val="75000"/>
                  </a:schemeClr>
                </a:solidFill>
              </a:rPr>
              <a:t>    Էկոտուրիզմի բովանդակությունը կայանում է նրանում, որ որպես հիմնական նպատակ դիտվում է համայնքային հզորությունները զարգացնելը, ենթակառուցվածքները բարելավելը, ինչը կհանգեցնի շրջակա միջավայրի պահպանմանը հենց բնակիչների կողմից: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3" descr="Logo1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4853" y="0"/>
            <a:ext cx="2079147" cy="20716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/>
          </a:bodyPr>
          <a:lstStyle/>
          <a:p>
            <a:r>
              <a:rPr lang="hy-AM" b="1" dirty="0" smtClean="0">
                <a:solidFill>
                  <a:schemeClr val="accent5">
                    <a:lumMod val="75000"/>
                  </a:schemeClr>
                </a:solidFill>
              </a:rPr>
              <a:t>Ինչու՞ Գոմք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1920085"/>
            <a:ext cx="8329642" cy="4434840"/>
          </a:xfrm>
        </p:spPr>
        <p:txBody>
          <a:bodyPr/>
          <a:lstStyle/>
          <a:p>
            <a:pPr>
              <a:buNone/>
            </a:pPr>
            <a:endParaRPr lang="hy-AM" dirty="0" smtClean="0"/>
          </a:p>
          <a:p>
            <a:endParaRPr lang="hy-AM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y-AM" dirty="0" smtClean="0">
                <a:solidFill>
                  <a:schemeClr val="accent1">
                    <a:lumMod val="75000"/>
                  </a:schemeClr>
                </a:solidFill>
              </a:rPr>
              <a:t>Կարմիրգրքային բուսատեսակներ,</a:t>
            </a:r>
          </a:p>
          <a:p>
            <a:r>
              <a:rPr lang="hy-AM" dirty="0" smtClean="0">
                <a:solidFill>
                  <a:schemeClr val="accent1">
                    <a:lumMod val="75000"/>
                  </a:schemeClr>
                </a:solidFill>
              </a:rPr>
              <a:t>Կարմիրգրքային կենդանիներ,</a:t>
            </a:r>
          </a:p>
          <a:p>
            <a:r>
              <a:rPr lang="hy-AM" dirty="0" smtClean="0">
                <a:solidFill>
                  <a:schemeClr val="accent1">
                    <a:lumMod val="75000"/>
                  </a:schemeClr>
                </a:solidFill>
              </a:rPr>
              <a:t>Գյուղը սահմանամերձ է և ունի զարգացման կարիք,</a:t>
            </a:r>
          </a:p>
          <a:p>
            <a:r>
              <a:rPr lang="hy-AM" dirty="0" smtClean="0">
                <a:solidFill>
                  <a:schemeClr val="accent1">
                    <a:lumMod val="75000"/>
                  </a:schemeClr>
                </a:solidFill>
              </a:rPr>
              <a:t>Այս հատվածը հանդիսանոում է Էկոկարիդոր հյուսիս-հարավ կենդնիների միգրացիայի համար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3" descr="Logo1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4853" y="0"/>
            <a:ext cx="2079147" cy="20716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y-AM" sz="2800" b="1" dirty="0" smtClean="0"/>
              <a:t>    Ինչ հնարավորություններ կան Գոմք և </a:t>
            </a:r>
            <a:br>
              <a:rPr lang="hy-AM" sz="2800" b="1" dirty="0" smtClean="0"/>
            </a:br>
            <a:r>
              <a:rPr lang="hy-AM" sz="2800" b="1" dirty="0" smtClean="0"/>
              <a:t>               Մարտիրոս համայնքներում</a:t>
            </a:r>
            <a:endParaRPr lang="ru-RU" sz="2800" b="1" dirty="0"/>
          </a:p>
        </p:txBody>
      </p:sp>
      <p:pic>
        <p:nvPicPr>
          <p:cNvPr id="7" name="Содержимое 6" descr="10404893_729525793771535_3803200705352667396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20" y="1904989"/>
            <a:ext cx="7215238" cy="4810159"/>
          </a:xfrm>
        </p:spPr>
      </p:pic>
      <p:pic>
        <p:nvPicPr>
          <p:cNvPr id="5" name="Содержимое 3" descr="Logo1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4853" y="0"/>
            <a:ext cx="2079147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y-AM" sz="2800" b="1" dirty="0" smtClean="0"/>
              <a:t>    Ինչ հնարավորություններ կան Գոմք և </a:t>
            </a:r>
            <a:br>
              <a:rPr lang="hy-AM" sz="2800" b="1" dirty="0" smtClean="0"/>
            </a:br>
            <a:r>
              <a:rPr lang="hy-AM" sz="2800" b="1" dirty="0" smtClean="0"/>
              <a:t>               Մարտիրոս համայնքներում</a:t>
            </a:r>
            <a:endParaRPr lang="ru-RU" sz="2800" b="1" dirty="0"/>
          </a:p>
        </p:txBody>
      </p:sp>
      <p:pic>
        <p:nvPicPr>
          <p:cNvPr id="7" name="Содержимое 6" descr="10404893_729525793771535_3803200705352667396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1857364"/>
            <a:ext cx="7215238" cy="4810158"/>
          </a:xfrm>
        </p:spPr>
      </p:pic>
      <p:pic>
        <p:nvPicPr>
          <p:cNvPr id="5" name="Содержимое 3" descr="Logo1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4853" y="0"/>
            <a:ext cx="2079147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y-AM" sz="2800" b="1" dirty="0" smtClean="0"/>
              <a:t>    Ինչ հնարավորություններ կան Գոմք և </a:t>
            </a:r>
            <a:br>
              <a:rPr lang="hy-AM" sz="2800" b="1" dirty="0" smtClean="0"/>
            </a:br>
            <a:r>
              <a:rPr lang="hy-AM" sz="2800" b="1" dirty="0" smtClean="0"/>
              <a:t>               Մարտիրոս համայնքներում</a:t>
            </a:r>
            <a:endParaRPr lang="ru-RU" sz="2800" b="1" dirty="0"/>
          </a:p>
        </p:txBody>
      </p:sp>
      <p:pic>
        <p:nvPicPr>
          <p:cNvPr id="7" name="Содержимое 6" descr="10404893_729525793771535_3803200705352667396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1857364"/>
            <a:ext cx="7215237" cy="4810158"/>
          </a:xfrm>
        </p:spPr>
      </p:pic>
      <p:pic>
        <p:nvPicPr>
          <p:cNvPr id="5" name="Содержимое 3" descr="Logo1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4853" y="0"/>
            <a:ext cx="2079147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y-AM" sz="2800" b="1" dirty="0" smtClean="0"/>
              <a:t>    Ինչ հնարավորություններ կան Գոմք և </a:t>
            </a:r>
            <a:br>
              <a:rPr lang="hy-AM" sz="2800" b="1" dirty="0" smtClean="0"/>
            </a:br>
            <a:r>
              <a:rPr lang="hy-AM" sz="2800" b="1" dirty="0" smtClean="0"/>
              <a:t>               Մարտիրոս համայնքներում</a:t>
            </a:r>
            <a:endParaRPr lang="ru-RU" sz="2800" b="1" dirty="0"/>
          </a:p>
        </p:txBody>
      </p:sp>
      <p:pic>
        <p:nvPicPr>
          <p:cNvPr id="7" name="Содержимое 6" descr="10404893_729525793771535_3803200705352667396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1904990"/>
            <a:ext cx="7215237" cy="4810158"/>
          </a:xfrm>
        </p:spPr>
      </p:pic>
      <p:pic>
        <p:nvPicPr>
          <p:cNvPr id="5" name="Содержимое 3" descr="Logo1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4853" y="0"/>
            <a:ext cx="2079147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y-AM" sz="2800" b="1" dirty="0" smtClean="0"/>
              <a:t>    Ինչ հնարավորություններ կան Գոմք և </a:t>
            </a:r>
            <a:br>
              <a:rPr lang="hy-AM" sz="2800" b="1" dirty="0" smtClean="0"/>
            </a:br>
            <a:r>
              <a:rPr lang="hy-AM" sz="2800" b="1" dirty="0" smtClean="0"/>
              <a:t>               Մարտիրոս համայնքներում</a:t>
            </a:r>
            <a:endParaRPr lang="ru-RU" sz="2800" b="1" dirty="0"/>
          </a:p>
        </p:txBody>
      </p:sp>
      <p:pic>
        <p:nvPicPr>
          <p:cNvPr id="7" name="Содержимое 6" descr="10404893_729525793771535_3803200705352667396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1857364"/>
            <a:ext cx="7215237" cy="4810158"/>
          </a:xfrm>
        </p:spPr>
      </p:pic>
      <p:pic>
        <p:nvPicPr>
          <p:cNvPr id="5" name="Содержимое 3" descr="Logo1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4853" y="0"/>
            <a:ext cx="2079147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y-AM" sz="2800" b="1" dirty="0" smtClean="0"/>
              <a:t>    Ինչ հնարավորություններ կան Գոմք և </a:t>
            </a:r>
            <a:br>
              <a:rPr lang="hy-AM" sz="2800" b="1" dirty="0" smtClean="0"/>
            </a:br>
            <a:r>
              <a:rPr lang="hy-AM" sz="2800" b="1" dirty="0" smtClean="0"/>
              <a:t>               Մարտիրոս համայնքներում</a:t>
            </a:r>
            <a:endParaRPr lang="ru-RU" sz="2800" b="1" dirty="0"/>
          </a:p>
        </p:txBody>
      </p:sp>
      <p:pic>
        <p:nvPicPr>
          <p:cNvPr id="7" name="Содержимое 6" descr="10404893_729525793771535_3803200705352667396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18092" y="1857364"/>
            <a:ext cx="3607618" cy="4810158"/>
          </a:xfrm>
        </p:spPr>
      </p:pic>
      <p:pic>
        <p:nvPicPr>
          <p:cNvPr id="5" name="Содержимое 3" descr="Logo1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4853" y="0"/>
            <a:ext cx="2079147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</TotalTime>
  <Words>217</Words>
  <Application>Microsoft Office PowerPoint</Application>
  <PresentationFormat>On-screen Show (4:3)</PresentationFormat>
  <Paragraphs>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Constantia</vt:lpstr>
      <vt:lpstr>Wingdings 2</vt:lpstr>
      <vt:lpstr>Поток</vt:lpstr>
      <vt:lpstr>PowerPoint Presentation</vt:lpstr>
      <vt:lpstr>Ո՞ՐՆ Է ԷԿՈՏՈՒՐԻԶՄԻ ԲՈՎԱՆԴԱԿՈՒԹՅՈՒՆԸ</vt:lpstr>
      <vt:lpstr>Ինչու՞ Գոմք</vt:lpstr>
      <vt:lpstr>    Ինչ հնարավորություններ կան Գոմք և                 Մարտիրոս համայնքներում</vt:lpstr>
      <vt:lpstr>    Ինչ հնարավորություններ կան Գոմք և                 Մարտիրոս համայնքներում</vt:lpstr>
      <vt:lpstr>    Ինչ հնարավորություններ կան Գոմք և                 Մարտիրոս համայնքներում</vt:lpstr>
      <vt:lpstr>    Ինչ հնարավորություններ կան Գոմք և                 Մարտիրոս համայնքներում</vt:lpstr>
      <vt:lpstr>    Ինչ հնարավորություններ կան Գոմք և                 Մարտիրոս համայնքներում</vt:lpstr>
      <vt:lpstr>    Ինչ հնարավորություններ կան Գոմք և                 Մարտիրոս համայնքներում</vt:lpstr>
      <vt:lpstr>    Ինչ հնարավորություններ կան Գոմք և                 Մարտիրոս համայնքներում</vt:lpstr>
      <vt:lpstr>    Ինչ հնարավորություններ կան Գոմք և                 Մարտիրոս համայնքներում</vt:lpstr>
      <vt:lpstr>    Ինչ հնարավորություններ կան Գոմք և                 Մարտիրոս համայնքներում</vt:lpstr>
      <vt:lpstr>    Ինչ հնարավորություններ կան Գոմք և                 Մարտիրոս համայնքներում</vt:lpstr>
      <vt:lpstr>    Ինչ հնարավորություններ կան Գոմք և                 Մարտիրոս համայնքներում</vt:lpstr>
      <vt:lpstr>Ի՞ՆՉ ՄԻՋՈՑԱՌՈՒՄՆԵՐ ԵՆ ՏԵՂԻ ՈՒՆԵՆԱԼՈՒ</vt:lpstr>
      <vt:lpstr>Ի՞ՆՉ ՄԻՋՈՑԱՌՈՒՄՆԵՐ ԵՆ ՏԵՂԻ ՈՒՆԵՆԱԼՈՒ</vt:lpstr>
      <vt:lpstr>Ի՞ՆՉ ՄԻՋՈՑԱՌՈՒՄՆԵՐ ԵՆ ՏԵՂԻ ՈՒՆԵՆԱԼՈՒ</vt:lpstr>
      <vt:lpstr>Ի՞ՆՉ ՄԻՋՈՑԱՌՈՒՄՆԵՐ ԵՆ ՏԵՂԻ ՈՒՆԵՆԱԼՈՒ</vt:lpstr>
      <vt:lpstr>          Ռազմիկ Սարգսյան    094 051 306    Վազգեն Գալստյան      077 219 755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Vazgen</dc:creator>
  <cp:lastModifiedBy>user</cp:lastModifiedBy>
  <cp:revision>26</cp:revision>
  <dcterms:created xsi:type="dcterms:W3CDTF">2016-04-01T17:51:29Z</dcterms:created>
  <dcterms:modified xsi:type="dcterms:W3CDTF">2016-04-02T13:41:50Z</dcterms:modified>
</cp:coreProperties>
</file>