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5143500" cx="9144000"/>
  <p:notesSz cx="6858000" cy="9144000"/>
  <p:embeddedFontLst>
    <p:embeddedFont>
      <p:font typeface="Anonymous Pro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font" Target="fonts/AnonymousPro-italic.fntdata"/><Relationship Id="rId10" Type="http://schemas.openxmlformats.org/officeDocument/2006/relationships/font" Target="fonts/AnonymousPro-bold.fntdata"/><Relationship Id="rId12" Type="http://schemas.openxmlformats.org/officeDocument/2006/relationships/font" Target="fonts/AnonymousPro-boldItalic.fntdata"/><Relationship Id="rId9" Type="http://schemas.openxmlformats.org/officeDocument/2006/relationships/font" Target="fonts/AnonymousPr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 rotWithShape="1">
          <a:blip r:embed="rId3">
            <a:alphaModFix/>
          </a:blip>
          <a:srcRect b="9373" l="0" r="0" t="6252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30627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>
                <a:solidFill>
                  <a:srgbClr val="FFFFFF"/>
                </a:solidFill>
                <a:latin typeface="Anonymous Pro"/>
                <a:ea typeface="Anonymous Pro"/>
                <a:cs typeface="Anonymous Pro"/>
                <a:sym typeface="Anonymous Pro"/>
              </a:rPr>
              <a:t>The newest long-distance hiking trail.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2400">
                <a:solidFill>
                  <a:srgbClr val="FFFFFF"/>
                </a:solidFill>
                <a:latin typeface="Anonymous Pro"/>
                <a:ea typeface="Anonymous Pro"/>
                <a:cs typeface="Anonymous Pro"/>
                <a:sym typeface="Anonymous Pro"/>
              </a:rPr>
              <a:t>Here in Armenia.</a:t>
            </a:r>
          </a:p>
        </p:txBody>
      </p:sp>
      <p:sp>
        <p:nvSpPr>
          <p:cNvPr id="56" name="Shape 56"/>
          <p:cNvSpPr txBox="1"/>
          <p:nvPr>
            <p:ph type="ctrTitle"/>
          </p:nvPr>
        </p:nvSpPr>
        <p:spPr>
          <a:xfrm>
            <a:off x="311708" y="973175"/>
            <a:ext cx="8520600" cy="2052600"/>
          </a:xfrm>
          <a:prstGeom prst="rect">
            <a:avLst/>
          </a:prstGeom>
          <a:noFill/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rPr>
              <a:t>TRANSARMENIAN TRAIL</a:t>
            </a:r>
          </a:p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311700" y="4220950"/>
            <a:ext cx="8520600" cy="792600"/>
          </a:xfrm>
          <a:prstGeom prst="rect">
            <a:avLst/>
          </a:prstGeom>
          <a:noFill/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FFFFFF"/>
                </a:solidFill>
                <a:highlight>
                  <a:srgbClr val="4B70C1"/>
                </a:highlight>
                <a:latin typeface="Anonymous Pro"/>
                <a:ea typeface="Anonymous Pro"/>
                <a:cs typeface="Anonymous Pro"/>
                <a:sym typeface="Anonymous Pro"/>
              </a:rPr>
              <a:t> Search Transarmenian Trail on Facebook! 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Full TAT map</a:t>
            </a:r>
          </a:p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From the brochure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3">
            <a:alphaModFix/>
          </a:blip>
          <a:srcRect b="10038" l="8143" r="14516" t="12621"/>
          <a:stretch/>
        </p:blipFill>
        <p:spPr>
          <a:xfrm>
            <a:off x="0" y="0"/>
            <a:ext cx="9144000" cy="5141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1" name="Shape 71"/>
          <p:cNvPicPr preferRelativeResize="0"/>
          <p:nvPr/>
        </p:nvPicPr>
        <p:blipFill rotWithShape="1">
          <a:blip r:embed="rId3">
            <a:alphaModFix/>
          </a:blip>
          <a:srcRect b="11896" l="13706" r="13619" t="15428"/>
          <a:stretch/>
        </p:blipFill>
        <p:spPr>
          <a:xfrm>
            <a:off x="0" y="799"/>
            <a:ext cx="914684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 b="3121" l="0" r="0" t="12504"/>
          <a:stretch/>
        </p:blipFill>
        <p:spPr>
          <a:xfrm>
            <a:off x="0" y="0"/>
            <a:ext cx="9143999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>
            <p:ph idx="1" type="subTitle"/>
          </p:nvPr>
        </p:nvSpPr>
        <p:spPr>
          <a:xfrm>
            <a:off x="311700" y="30627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>
                <a:solidFill>
                  <a:srgbClr val="FFFFFF"/>
                </a:solidFill>
                <a:latin typeface="Anonymous Pro"/>
                <a:ea typeface="Anonymous Pro"/>
                <a:cs typeface="Anonymous Pro"/>
                <a:sym typeface="Anonymous Pro"/>
              </a:rPr>
              <a:t>Our bigger, shared vision. Across borders.</a:t>
            </a:r>
          </a:p>
        </p:txBody>
      </p:sp>
      <p:sp>
        <p:nvSpPr>
          <p:cNvPr id="78" name="Shape 78"/>
          <p:cNvSpPr txBox="1"/>
          <p:nvPr>
            <p:ph type="ctrTitle"/>
          </p:nvPr>
        </p:nvSpPr>
        <p:spPr>
          <a:xfrm>
            <a:off x="311708" y="9731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rPr>
              <a:t>TRANSCAUCASIAN TRAIL</a:t>
            </a:r>
          </a:p>
        </p:txBody>
      </p:sp>
      <p:sp>
        <p:nvSpPr>
          <p:cNvPr id="79" name="Shape 79"/>
          <p:cNvSpPr txBox="1"/>
          <p:nvPr>
            <p:ph idx="1" type="subTitle"/>
          </p:nvPr>
        </p:nvSpPr>
        <p:spPr>
          <a:xfrm>
            <a:off x="311700" y="4220950"/>
            <a:ext cx="8520600" cy="792600"/>
          </a:xfrm>
          <a:prstGeom prst="rect">
            <a:avLst/>
          </a:prstGeom>
          <a:noFill/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FFFFFF"/>
                </a:solidFill>
                <a:highlight>
                  <a:srgbClr val="4B70C1"/>
                </a:highlight>
                <a:latin typeface="Anonymous Pro"/>
                <a:ea typeface="Anonymous Pro"/>
                <a:cs typeface="Anonymous Pro"/>
                <a:sym typeface="Anonymous Pro"/>
              </a:rPr>
              <a:t>Search Transcaucasian Trail on Facebook!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highlight>
                <a:srgbClr val="434343"/>
              </a:highlight>
              <a:latin typeface="Anonymous Pro"/>
              <a:ea typeface="Anonymous Pro"/>
              <a:cs typeface="Anonymous Pro"/>
              <a:sym typeface="Anonymous Pro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