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3" r:id="rId3"/>
    <p:sldId id="266" r:id="rId4"/>
    <p:sldId id="267" r:id="rId5"/>
    <p:sldId id="265" r:id="rId6"/>
    <p:sldId id="26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4C9B-5332-4E4B-8BF8-4AD2A1E3D51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5AA82-90A6-4679-B880-59BC5EF74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4B3C-DDA0-4D58-9665-AB31EE2ACFE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4B3C-DDA0-4D58-9665-AB31EE2ACF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64B3C-DDA0-4D58-9665-AB31EE2ACF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4C40-55D9-4E65-80EC-B0A4AFC2096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B619-5E2F-45B6-8F21-17D51D517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emf"/><Relationship Id="rId5" Type="http://schemas.openxmlformats.org/officeDocument/2006/relationships/image" Target="../media/image8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6.wdp"/><Relationship Id="rId4" Type="http://schemas.openxmlformats.org/officeDocument/2006/relationships/image" Target="../media/image15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44"/>
          <a:stretch/>
        </p:blipFill>
        <p:spPr bwMode="auto">
          <a:xfrm>
            <a:off x="76200" y="1113706"/>
            <a:ext cx="8229600" cy="566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" y="1037506"/>
            <a:ext cx="381000" cy="284869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3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Ներդրումների</a:t>
            </a:r>
            <a:r>
              <a:rPr lang="en-US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արժեք</a:t>
            </a:r>
            <a:r>
              <a:rPr lang="en-US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13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բարդություն</a:t>
            </a:r>
            <a:r>
              <a:rPr lang="en-US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80999"/>
            <a:ext cx="82477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Էներգաարդյունավետ</a:t>
            </a:r>
            <a:r>
              <a:rPr lang="en-US" sz="23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3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միջոցառումներ</a:t>
            </a:r>
            <a:r>
              <a:rPr lang="en-US" sz="23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և </a:t>
            </a:r>
            <a:r>
              <a:rPr lang="en-US" sz="23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ներդրման</a:t>
            </a:r>
            <a:r>
              <a:rPr lang="en-US" sz="23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3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ծախսեր</a:t>
            </a:r>
            <a:endParaRPr lang="en-US" sz="2300" dirty="0"/>
          </a:p>
        </p:txBody>
      </p:sp>
      <p:sp>
        <p:nvSpPr>
          <p:cNvPr id="11" name="Up Arrow 10"/>
          <p:cNvSpPr/>
          <p:nvPr/>
        </p:nvSpPr>
        <p:spPr>
          <a:xfrm>
            <a:off x="952497" y="1037506"/>
            <a:ext cx="190503" cy="2848694"/>
          </a:xfrm>
          <a:prstGeom prst="upArrow">
            <a:avLst>
              <a:gd name="adj1" fmla="val 50000"/>
              <a:gd name="adj2" fmla="val 95688"/>
            </a:avLst>
          </a:prstGeom>
          <a:gradFill>
            <a:gsLst>
              <a:gs pos="0">
                <a:schemeClr val="bg1"/>
              </a:gs>
              <a:gs pos="5000">
                <a:schemeClr val="bg1"/>
              </a:gs>
              <a:gs pos="100000">
                <a:schemeClr val="tx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4590787" y="100278"/>
            <a:ext cx="175855" cy="7442912"/>
          </a:xfrm>
          <a:prstGeom prst="upArrow">
            <a:avLst>
              <a:gd name="adj1" fmla="val 50000"/>
              <a:gd name="adj2" fmla="val 95688"/>
            </a:avLst>
          </a:prstGeom>
          <a:gradFill>
            <a:gsLst>
              <a:gs pos="53000">
                <a:schemeClr val="bg1">
                  <a:lumMod val="50000"/>
                </a:schemeClr>
              </a:gs>
              <a:gs pos="0">
                <a:schemeClr val="bg1"/>
              </a:gs>
              <a:gs pos="100000">
                <a:schemeClr val="tx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600" dirty="0" smtClean="0"/>
              <a:t>Էներգետիկ աուդիտ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52600"/>
            <a:ext cx="8534398" cy="38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8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425" y="228600"/>
            <a:ext cx="828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Արտաքին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պատերի ջերմամեկուսացում</a:t>
            </a:r>
            <a:endParaRPr lang="hy-AM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146" name="Picture 2" descr="C:\Users\ANDRE~1.OHA\AppData\Local\Temp\Rar$DI05.465\depositphotos_48756195-stock-photo-thermal-insulation-of-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" y="1143000"/>
            <a:ext cx="355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DRE~1.OHA\AppData\Local\Temp\Rar$DI15.318\Uteplenie_fasa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64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Պ</a:t>
            </a:r>
            <a:r>
              <a:rPr lang="hy-AM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ատերի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  </a:t>
            </a:r>
            <a:r>
              <a:rPr lang="hy-AM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ջերմամեկուսացում  ներսից</a:t>
            </a:r>
            <a:endParaRPr lang="en-US" dirty="0"/>
          </a:p>
        </p:txBody>
      </p:sp>
      <p:pic>
        <p:nvPicPr>
          <p:cNvPr id="4" name="Content Placeholder 4" descr="DSC0397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180440"/>
            <a:ext cx="4322129" cy="5296560"/>
          </a:xfrm>
        </p:spPr>
      </p:pic>
      <p:pic>
        <p:nvPicPr>
          <p:cNvPr id="5" name="Content Placeholder 5" descr="DSC039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5350" y="1197415"/>
            <a:ext cx="3524250" cy="52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am02high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6491" y="381000"/>
            <a:ext cx="3282584" cy="210481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http://sustainabilityworkshop.autodesk.com/sites/default/files/styles/medium/public/core-page-inserted-images/board_insulation-tweak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5818"/>
            <a:ext cx="2972048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ustainabilityworkshop.autodesk.com/sites/default/files/styles/medium/public/core-page-inserted-images/batt_insulation_-_canstockphoto87797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73" y="3019221"/>
            <a:ext cx="2049346" cy="30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14580" cy="19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:\Site\isol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617369" cy="23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0318" y="5189424"/>
            <a:ext cx="2362200" cy="149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241402" y="4800600"/>
            <a:ext cx="1588689" cy="1788160"/>
          </a:xfrm>
          <a:prstGeom prst="roundRect">
            <a:avLst>
              <a:gd name="adj" fmla="val 10000"/>
            </a:avLst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728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tx2"/>
                </a:solidFill>
                <a:latin typeface="Arial Armenian" panose="020B0604020202020204" pitchFamily="34" charset="0"/>
              </a:rPr>
              <a:t/>
            </a:r>
            <a:br>
              <a:rPr lang="en-US" sz="2000" b="1" u="sng" dirty="0">
                <a:solidFill>
                  <a:schemeClr val="tx2"/>
                </a:solidFill>
                <a:latin typeface="Arial Armenian" panose="020B0604020202020204" pitchFamily="34" charset="0"/>
              </a:rPr>
            </a:br>
            <a:endParaRPr lang="en-US" sz="2000" b="1" u="sng" dirty="0">
              <a:solidFill>
                <a:schemeClr val="tx2"/>
              </a:solidFill>
              <a:latin typeface="Arial Armenian" panose="020B0604020202020204" pitchFamily="34" charset="0"/>
            </a:endParaRPr>
          </a:p>
          <a:p>
            <a:pPr marL="11430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\\192.168.0.55\hfha\Photos\AREEM Project\Սպիտակի 1-ին փուլի շենքերի նկարներ_Հունիս 2017թ\SAM_2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" y="53561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92.168.0.55\hfha\Photos\AREEM Project\Սպիտակի 1-ին փուլի շենքերի նկարներ_Հունիս 2017թ\SAM_2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21" y="529087"/>
            <a:ext cx="3826163" cy="28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192.168.0.55\hfha\Photos\AREEM Project\Վայքի 1-ին փուլի շենքերի նկարներ\DSC_06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" y="3654979"/>
            <a:ext cx="4231089" cy="28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\\192.168.0.55\hfha\Photos\AREEM Project\Վայքի 1-ին փուլի շենքերի նկարներ\DSC_06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4979"/>
            <a:ext cx="3733800" cy="28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tx2"/>
                </a:solidFill>
                <a:latin typeface="Arial Armenian" panose="020B0604020202020204" pitchFamily="34" charset="0"/>
              </a:rPr>
              <a:t/>
            </a:r>
            <a:br>
              <a:rPr lang="en-US" sz="2000" b="1" u="sng" dirty="0">
                <a:solidFill>
                  <a:schemeClr val="tx2"/>
                </a:solidFill>
                <a:latin typeface="Arial Armenian" panose="020B0604020202020204" pitchFamily="34" charset="0"/>
              </a:rPr>
            </a:br>
            <a:endParaRPr lang="en-US" sz="2000" b="1" u="sng" dirty="0">
              <a:solidFill>
                <a:schemeClr val="tx2"/>
              </a:solidFill>
              <a:latin typeface="Arial Armenian" panose="020B0604020202020204" pitchFamily="34" charset="0"/>
            </a:endParaRPr>
          </a:p>
          <a:p>
            <a:pPr marL="11430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\\192.168.0.55\hfha\Photos\AREEM Project\2nd phase buildings_In process, after\Vayk library\IMG_20180116_110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8" y="3746500"/>
            <a:ext cx="3663237" cy="27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0.55\hfha\Photos\AREEM Project\2nd phase buildings_In process, after\Vayk library\IMG_20180116_110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9" y="762000"/>
            <a:ext cx="3663236" cy="27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92.168.0.55\hfha\Photos\AREEM Project\2nd phase buildings_In process, after\Vayk library\IMG_20180116_1112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7" y="3771900"/>
            <a:ext cx="3629370" cy="27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92.168.0.55\hfha\Photos\AREEM Project\2nd phase buildings_In process, after\Vayk library\IMG_20180116_1043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7" y="762000"/>
            <a:ext cx="3629370" cy="27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21</Words>
  <Application>Microsoft Office PowerPoint</Application>
  <PresentationFormat>On-screen Show (4:3)</PresentationFormat>
  <Paragraphs>10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Armenian</vt:lpstr>
      <vt:lpstr>Calibri</vt:lpstr>
      <vt:lpstr>Sylfaen</vt:lpstr>
      <vt:lpstr>Office Theme</vt:lpstr>
      <vt:lpstr>PowerPoint Presentation</vt:lpstr>
      <vt:lpstr>Էներգետիկ աուդիտ</vt:lpstr>
      <vt:lpstr>PowerPoint Presentation</vt:lpstr>
      <vt:lpstr>Պատերի  ջերմամեկուսացում  ներսից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Ի՞նչ է էներգաարդյունավետություն Ի՞նչ է էներգախնայողություն</dc:title>
  <dc:creator>Andre.Ohanian</dc:creator>
  <cp:lastModifiedBy>Andre Ohanian</cp:lastModifiedBy>
  <cp:revision>8</cp:revision>
  <dcterms:created xsi:type="dcterms:W3CDTF">2015-05-17T05:06:55Z</dcterms:created>
  <dcterms:modified xsi:type="dcterms:W3CDTF">2018-08-30T09:34:02Z</dcterms:modified>
</cp:coreProperties>
</file>